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94842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785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256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81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72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181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737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97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 rot="5400000">
            <a:off x="2396399" y="57874"/>
            <a:ext cx="4351199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 rot="5400000">
            <a:off x="4623600" y="2285274"/>
            <a:ext cx="5811899" cy="19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899" cy="580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487110" y="999858"/>
            <a:ext cx="8571300" cy="440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jednotl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skupinách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maximálně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15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studentů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-&gt; </a:t>
            </a:r>
            <a:r>
              <a:rPr lang="en-GB" sz="2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7-8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čeledí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orientační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pořadí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rámci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výuky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(=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kolikátou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hodinu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jednotl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témata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připadnou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 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Ranunculaceae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</a:t>
            </a:r>
            <a:r>
              <a:rPr lang="en-GB" sz="28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Primulaceae</a:t>
            </a: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en-GB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Lamiaceae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Geraniaceae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cs-CZ" sz="28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GB" sz="28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Fabaceae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Brassicaceae</a:t>
            </a: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760575" y="1025495"/>
            <a:ext cx="6161400" cy="397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Zdroje informací (např.):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Materiály k přednášce, doporučené učebnice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Wikipedia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kvetena.com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kvetenacr.cz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68312" y="1125537"/>
            <a:ext cx="8229600" cy="1143000"/>
          </a:xfrm>
          <a:prstGeom prst="rect">
            <a:avLst/>
          </a:prstGeom>
          <a:solidFill>
            <a:schemeClr val="l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4400" b="1" i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latinsky</a:t>
            </a:r>
            <a:r>
              <a:rPr lang="en-GB" sz="44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česky</a:t>
            </a:r>
          </a:p>
        </p:txBody>
      </p:sp>
      <p:sp>
        <p:nvSpPr>
          <p:cNvPr id="140" name="Shape 140"/>
          <p:cNvSpPr/>
          <p:nvPr/>
        </p:nvSpPr>
        <p:spPr>
          <a:xfrm>
            <a:off x="611187" y="3716337"/>
            <a:ext cx="6678299" cy="16247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Oddělení: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Řád: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Čeleď:</a:t>
            </a:r>
          </a:p>
        </p:txBody>
      </p:sp>
      <p:sp>
        <p:nvSpPr>
          <p:cNvPr id="141" name="Shape 141"/>
          <p:cNvSpPr/>
          <p:nvPr/>
        </p:nvSpPr>
        <p:spPr>
          <a:xfrm>
            <a:off x="8455025" y="6611938"/>
            <a:ext cx="6890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wmap.cz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468312" y="756206"/>
            <a:ext cx="20853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čeledi: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466606" y="3347005"/>
            <a:ext cx="27807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Systematické zařazení: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51" name="Shape 151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52" name="Shape 152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54" name="Shape 154"/>
          <p:cNvSpPr/>
          <p:nvPr/>
        </p:nvSpPr>
        <p:spPr>
          <a:xfrm>
            <a:off x="1042987" y="908050"/>
            <a:ext cx="5184899" cy="394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Habitus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(jednoleté/víceleté) byliny, keře, stromy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(střídavé/vstřícné/v přízemní růžici/…)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(jednoduché celistvé, členěné, složené,…)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fylodia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…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Znak typický pro danou čeleď: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(odění stonků/listů, obsahové látky, symbióza,…)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3708400" y="6308725"/>
            <a:ext cx="1163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quorumtech.com</a:t>
            </a:r>
          </a:p>
        </p:txBody>
      </p:sp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1355" y="1915317"/>
            <a:ext cx="2774399" cy="353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5474319" y="1376987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zástupce čeledi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990556" y="549823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65591" y="4452358"/>
            <a:ext cx="1643700" cy="2094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3180" y="4452358"/>
            <a:ext cx="1650000" cy="21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921708" y="4187271"/>
            <a:ext cx="37614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(zástupce, detailní pohled…)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874928" y="653846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5497835" y="173514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921708" y="6000948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960891" y="600900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36755" y="1906766"/>
            <a:ext cx="2766600" cy="442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74" name="Shape 174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75" name="Shape 175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76" name="Shape 176"/>
          <p:cNvSpPr/>
          <p:nvPr/>
        </p:nvSpPr>
        <p:spPr>
          <a:xfrm>
            <a:off x="1042987" y="908050"/>
            <a:ext cx="4980900" cy="203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Květenství vrcholičnatá/hroznovitá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listeny (chybí/přítomny – tvar,…)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Květy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jednopohlavné/oboupohlavné,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aktinomorfní/zygomorfní, cyklické/…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Květní obaly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nerozlišené/rozlišené: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kalich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koruna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651450" y="4108596"/>
            <a:ext cx="774599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kalich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7687664" y="1553825"/>
            <a:ext cx="890700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koruna</a:t>
            </a:r>
          </a:p>
        </p:txBody>
      </p:sp>
      <p:cxnSp>
        <p:nvCxnSpPr>
          <p:cNvPr id="179" name="Shape 179"/>
          <p:cNvCxnSpPr/>
          <p:nvPr/>
        </p:nvCxnSpPr>
        <p:spPr>
          <a:xfrm flipH="1">
            <a:off x="7609149" y="1999716"/>
            <a:ext cx="347400" cy="1092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0" name="Shape 180"/>
          <p:cNvCxnSpPr/>
          <p:nvPr/>
        </p:nvCxnSpPr>
        <p:spPr>
          <a:xfrm>
            <a:off x="6038800" y="4522598"/>
            <a:ext cx="1165199" cy="3086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1" name="Shape 181"/>
          <p:cNvCxnSpPr/>
          <p:nvPr/>
        </p:nvCxnSpPr>
        <p:spPr>
          <a:xfrm flipH="1">
            <a:off x="7790271" y="2027238"/>
            <a:ext cx="545999" cy="22883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82" name="Shape 182"/>
          <p:cNvSpPr/>
          <p:nvPr/>
        </p:nvSpPr>
        <p:spPr>
          <a:xfrm>
            <a:off x="3203575" y="5876925"/>
            <a:ext cx="866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183" name="Shape 183"/>
          <p:cNvSpPr/>
          <p:nvPr/>
        </p:nvSpPr>
        <p:spPr>
          <a:xfrm>
            <a:off x="7956550" y="5876925"/>
            <a:ext cx="9572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blocs.xtec.cat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936579" y="6387455"/>
            <a:ext cx="50712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obrázky stavby květenství/květu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7220114" y="6029869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6098666" y="157363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02200" y="3269416"/>
            <a:ext cx="1710899" cy="273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 txBox="1"/>
          <p:nvPr/>
        </p:nvSpPr>
        <p:spPr>
          <a:xfrm>
            <a:off x="1316490" y="4332969"/>
            <a:ext cx="1595399" cy="3692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 květenství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1755616" y="3370096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98" name="Shape 198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99" name="Shape 199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200" name="Shape 200"/>
          <p:cNvSpPr/>
          <p:nvPr/>
        </p:nvSpPr>
        <p:spPr>
          <a:xfrm>
            <a:off x="1043002" y="908050"/>
            <a:ext cx="7319099" cy="147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Tyčinky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+ uspořádání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Gyneceum cenokarpní/apokarpní,…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GB" sz="1800">
                <a:solidFill>
                  <a:schemeClr val="dk1"/>
                </a:solidFill>
              </a:rPr>
              <a:t>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svrchní/spodní,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počet plodolistů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vajíček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Typy plodu…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4880592" y="2452197"/>
            <a:ext cx="3702900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Jeden či více obrázků s příklady plodů typickými pro danou čeleď</a:t>
            </a:r>
          </a:p>
        </p:txBody>
      </p:sp>
      <p:sp>
        <p:nvSpPr>
          <p:cNvPr id="202" name="Shape 202"/>
          <p:cNvSpPr/>
          <p:nvPr/>
        </p:nvSpPr>
        <p:spPr>
          <a:xfrm>
            <a:off x="8172450" y="1412875"/>
            <a:ext cx="8223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wahlens.se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2133775" y="2911975"/>
            <a:ext cx="14399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kuleuven-kortrijk.be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3995737" y="4941887"/>
            <a:ext cx="8637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flickr.com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80617" y="3494112"/>
            <a:ext cx="3702900" cy="2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x="4888535" y="3165341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900112" y="6392960"/>
            <a:ext cx="4858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každého obrázku uvést www.zdrojobrazku.com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900112" y="2596256"/>
            <a:ext cx="3404999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schéma květu pro danou čeleď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popisky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900112" y="3157963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211" name="Shape 2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9967" y="3242460"/>
            <a:ext cx="2179499" cy="217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4076" y="1334145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3419475" y="58769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de.academic.ru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9387" y="836612"/>
            <a:ext cx="72894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Obrázky významných zástupců čeledi – počet druhů není pevně dany, závisí také na velikosti a variabilitě konkrétní čeledi:</a:t>
            </a:r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527713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/>
        </p:nvSpPr>
        <p:spPr>
          <a:xfrm>
            <a:off x="960073" y="140140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007148" y="14237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960073" y="587692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6862368" y="6055378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2484438" y="5084762"/>
            <a:ext cx="8651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234" name="Shape 234"/>
          <p:cNvSpPr/>
          <p:nvPr/>
        </p:nvSpPr>
        <p:spPr>
          <a:xfrm>
            <a:off x="5435600" y="60928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panoramio.com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33985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3578" y="249070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630" y="1265150"/>
            <a:ext cx="2466900" cy="314339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887348" y="126291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751344" y="20745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6113187" y="111601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887348" y="490001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3426864" y="5709542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6515100" y="4619494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291</Words>
  <Application>Microsoft Office PowerPoint</Application>
  <PresentationFormat>Předvádění na obrazovce (4:3)</PresentationFormat>
  <Paragraphs>99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simple-light-2</vt:lpstr>
      <vt:lpstr>Motiv Office</vt:lpstr>
      <vt:lpstr>Prezentace aplikace PowerPoint</vt:lpstr>
      <vt:lpstr>Prezentace aplikace PowerPoint</vt:lpstr>
      <vt:lpstr>Prezentace aplikace PowerPoint</vt:lpstr>
      <vt:lpstr>latinsky – česky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muni</cp:lastModifiedBy>
  <cp:revision>2</cp:revision>
  <dcterms:modified xsi:type="dcterms:W3CDTF">2016-04-14T15:54:35Z</dcterms:modified>
</cp:coreProperties>
</file>