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75" r:id="rId4"/>
    <p:sldId id="274" r:id="rId5"/>
    <p:sldId id="273" r:id="rId6"/>
    <p:sldId id="269" r:id="rId7"/>
    <p:sldId id="27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737C"/>
    <a:srgbClr val="C4CDD6"/>
    <a:srgbClr val="ECCE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5B706-8451-429D-B7D8-58975788A2AC}" type="datetimeFigureOut">
              <a:rPr lang="cs-CZ" smtClean="0"/>
              <a:pPr/>
              <a:t>26.2.2016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456A2-7AD4-4D76-8719-31A06F51C7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13048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5000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5AF0B12-711B-485B-A0C6-A879160A7C26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65336"/>
            <a:ext cx="4248472" cy="91539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4719" y="6202100"/>
            <a:ext cx="313200" cy="32023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87768" y="6200280"/>
            <a:ext cx="313200" cy="323877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2149" y="6199094"/>
            <a:ext cx="304739" cy="326250"/>
          </a:xfrm>
          <a:prstGeom prst="rect">
            <a:avLst/>
          </a:prstGeom>
        </p:spPr>
      </p:pic>
      <p:sp>
        <p:nvSpPr>
          <p:cNvPr id="13" name="Obdélník 12"/>
          <p:cNvSpPr/>
          <p:nvPr userDrawn="1"/>
        </p:nvSpPr>
        <p:spPr>
          <a:xfrm>
            <a:off x="1324606" y="3717032"/>
            <a:ext cx="345638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4795058" y="3717032"/>
            <a:ext cx="108012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 userDrawn="1"/>
        </p:nvSpPr>
        <p:spPr>
          <a:xfrm>
            <a:off x="5889246" y="3717032"/>
            <a:ext cx="2592288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70924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4665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3259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042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ázek 2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5000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65336"/>
            <a:ext cx="4248472" cy="915392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4719" y="6202100"/>
            <a:ext cx="313200" cy="320238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87768" y="6200280"/>
            <a:ext cx="313200" cy="323877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2149" y="6199094"/>
            <a:ext cx="304739" cy="326250"/>
          </a:xfrm>
          <a:prstGeom prst="rect">
            <a:avLst/>
          </a:prstGeom>
        </p:spPr>
      </p:pic>
      <p:sp>
        <p:nvSpPr>
          <p:cNvPr id="18" name="Obdélník 17"/>
          <p:cNvSpPr/>
          <p:nvPr userDrawn="1"/>
        </p:nvSpPr>
        <p:spPr>
          <a:xfrm>
            <a:off x="1324606" y="4257926"/>
            <a:ext cx="345638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 userDrawn="1"/>
        </p:nvSpPr>
        <p:spPr>
          <a:xfrm>
            <a:off x="4795058" y="4257926"/>
            <a:ext cx="108012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 userDrawn="1"/>
        </p:nvSpPr>
        <p:spPr>
          <a:xfrm>
            <a:off x="5889246" y="4257926"/>
            <a:ext cx="2592288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263794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3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7188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5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2360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186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473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3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7117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datum 3"/>
          <p:cNvSpPr txBox="1">
            <a:spLocks/>
          </p:cNvSpPr>
          <p:nvPr userDrawn="1"/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2833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2513"/>
          <a:stretch/>
        </p:blipFill>
        <p:spPr>
          <a:xfrm>
            <a:off x="-1" y="-1"/>
            <a:ext cx="9143997" cy="794339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9192"/>
          <a:stretch/>
        </p:blipFill>
        <p:spPr>
          <a:xfrm>
            <a:off x="2843808" y="167538"/>
            <a:ext cx="6300188" cy="48461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" y="794338"/>
            <a:ext cx="9144000" cy="574499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2482"/>
          <a:stretch/>
        </p:blipFill>
        <p:spPr>
          <a:xfrm>
            <a:off x="0" y="6539334"/>
            <a:ext cx="9144000" cy="318666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059832" y="192706"/>
            <a:ext cx="5904656" cy="4342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532440" y="6587054"/>
            <a:ext cx="514400" cy="226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>
                <a:solidFill>
                  <a:schemeClr val="accent6"/>
                </a:solidFill>
              </a:defRPr>
            </a:lvl1pPr>
          </a:lstStyle>
          <a:p>
            <a:fld id="{55AF0B12-711B-485B-A0C6-A879160A7C26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4672" y="6587054"/>
            <a:ext cx="48936" cy="226885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912" y="6590152"/>
            <a:ext cx="192509" cy="218176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6587054"/>
            <a:ext cx="182397" cy="226885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9943" y="6589442"/>
            <a:ext cx="185633" cy="220169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6587054"/>
            <a:ext cx="191295" cy="226885"/>
          </a:xfrm>
          <a:prstGeom prst="rect">
            <a:avLst/>
          </a:prstGeom>
        </p:spPr>
      </p:pic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  <p:pic>
        <p:nvPicPr>
          <p:cNvPr id="20" name="Obrázek 1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8424" y="6584368"/>
            <a:ext cx="48936" cy="22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8463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dirty="0" smtClean="0"/>
              <a:t>Týmový projekt 2016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Institut biostatistiky a analýz, Brno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406161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týmového projektu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Vyzkoušet si řešení reálných problémů analýzy medicínských a environmentálních dat</a:t>
            </a:r>
          </a:p>
          <a:p>
            <a:endParaRPr lang="cs-CZ" dirty="0"/>
          </a:p>
          <a:p>
            <a:r>
              <a:rPr lang="cs-CZ" dirty="0" smtClean="0"/>
              <a:t>Týmová spolupráce (4-členné týmy)</a:t>
            </a:r>
          </a:p>
          <a:p>
            <a:endParaRPr lang="cs-CZ" dirty="0"/>
          </a:p>
          <a:p>
            <a:r>
              <a:rPr lang="cs-CZ" dirty="0" smtClean="0"/>
              <a:t>Praktické procvičení:</a:t>
            </a:r>
          </a:p>
          <a:p>
            <a:pPr lvl="1"/>
            <a:r>
              <a:rPr lang="cs-CZ" dirty="0" smtClean="0"/>
              <a:t>Práce s daty</a:t>
            </a:r>
          </a:p>
          <a:p>
            <a:pPr lvl="1"/>
            <a:r>
              <a:rPr lang="cs-CZ" dirty="0" smtClean="0"/>
              <a:t>Základní popisná statistika a testy</a:t>
            </a:r>
          </a:p>
          <a:p>
            <a:pPr lvl="1"/>
            <a:r>
              <a:rPr lang="cs-CZ" dirty="0" smtClean="0"/>
              <a:t>Prezentace výsledků</a:t>
            </a:r>
          </a:p>
          <a:p>
            <a:pPr lvl="1"/>
            <a:r>
              <a:rPr lang="cs-CZ" dirty="0" smtClean="0"/>
              <a:t>Týmová spolupráce 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7506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týmové spolupráce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Jeden za všechny, všichni za jednoho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  <p:pic>
        <p:nvPicPr>
          <p:cNvPr id="7" name="Obrázek 6" descr="tymova spolupra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7604" y="1844824"/>
            <a:ext cx="6156684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7506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plán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686800" cy="5145435"/>
          </a:xfrm>
        </p:spPr>
        <p:txBody>
          <a:bodyPr/>
          <a:lstStyle/>
          <a:p>
            <a:r>
              <a:rPr lang="cs-CZ" dirty="0" smtClean="0"/>
              <a:t>25.2.2016 – představení a rozebrání témat</a:t>
            </a:r>
          </a:p>
          <a:p>
            <a:r>
              <a:rPr lang="cs-CZ" dirty="0" smtClean="0"/>
              <a:t>24.3.2016 – první kontrolní setkání</a:t>
            </a:r>
          </a:p>
          <a:p>
            <a:r>
              <a:rPr lang="cs-CZ" dirty="0" smtClean="0"/>
              <a:t>21.4.2016 – druhé kontrolní setkání</a:t>
            </a:r>
          </a:p>
          <a:p>
            <a:r>
              <a:rPr lang="cs-CZ" dirty="0" smtClean="0"/>
              <a:t>5.5.2016 – zaslání finální zprávy</a:t>
            </a:r>
          </a:p>
          <a:p>
            <a:r>
              <a:rPr lang="cs-CZ" dirty="0" smtClean="0"/>
              <a:t>19.5.2016 – obhajoba závěrečné zprávy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9002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setkání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Prezentace dosavadní práce (cca 15 minut + diskuse)</a:t>
            </a:r>
          </a:p>
          <a:p>
            <a:endParaRPr lang="cs-CZ" dirty="0"/>
          </a:p>
          <a:p>
            <a:r>
              <a:rPr lang="cs-CZ" dirty="0" smtClean="0"/>
              <a:t>První setkání 24.3.</a:t>
            </a:r>
          </a:p>
          <a:p>
            <a:pPr lvl="1"/>
            <a:r>
              <a:rPr lang="cs-CZ" dirty="0" smtClean="0"/>
              <a:t>Orientace v problematice</a:t>
            </a:r>
          </a:p>
          <a:p>
            <a:pPr lvl="1"/>
            <a:r>
              <a:rPr lang="cs-CZ" dirty="0" smtClean="0"/>
              <a:t>Problémy nalezené v datech a návrh jejich řešení</a:t>
            </a:r>
          </a:p>
          <a:p>
            <a:pPr lvl="1"/>
            <a:r>
              <a:rPr lang="cs-CZ" dirty="0" smtClean="0"/>
              <a:t>Plán analýzy a formulace hypotéz</a:t>
            </a:r>
          </a:p>
          <a:p>
            <a:pPr lvl="1"/>
            <a:r>
              <a:rPr lang="cs-CZ" dirty="0" smtClean="0"/>
              <a:t>Popis souboru</a:t>
            </a:r>
          </a:p>
          <a:p>
            <a:pPr lvl="1"/>
            <a:endParaRPr lang="cs-CZ" dirty="0"/>
          </a:p>
          <a:p>
            <a:r>
              <a:rPr lang="cs-CZ" dirty="0" smtClean="0"/>
              <a:t>Druhé setkání 21.4.</a:t>
            </a:r>
          </a:p>
          <a:p>
            <a:pPr lvl="1"/>
            <a:r>
              <a:rPr lang="cs-CZ" dirty="0" smtClean="0"/>
              <a:t>Statistické testování hypotéz</a:t>
            </a:r>
          </a:p>
          <a:p>
            <a:pPr lvl="1"/>
            <a:r>
              <a:rPr lang="cs-CZ" dirty="0" smtClean="0"/>
              <a:t>Předběžné závěry práce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3670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týmového projektu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145435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5.5. </a:t>
            </a:r>
            <a:r>
              <a:rPr lang="cs-CZ" sz="2800" dirty="0"/>
              <a:t>– odevzdání závěrečné zprávy k </a:t>
            </a:r>
            <a:r>
              <a:rPr lang="cs-CZ" sz="2800" dirty="0" smtClean="0"/>
              <a:t>oponentuře</a:t>
            </a:r>
            <a:endParaRPr lang="en-US" sz="2800" dirty="0" smtClean="0"/>
          </a:p>
          <a:p>
            <a:pPr lvl="1"/>
            <a:r>
              <a:rPr lang="en-US" sz="2400" dirty="0" err="1" smtClean="0"/>
              <a:t>Rozsah</a:t>
            </a:r>
            <a:r>
              <a:rPr lang="en-US" sz="2400" dirty="0" smtClean="0"/>
              <a:t> – 10 a</a:t>
            </a:r>
            <a:r>
              <a:rPr lang="cs-CZ" sz="2400" dirty="0" smtClean="0"/>
              <a:t>ž 20 stran</a:t>
            </a:r>
          </a:p>
          <a:p>
            <a:pPr lvl="1"/>
            <a:r>
              <a:rPr lang="cs-CZ" sz="2400" dirty="0" smtClean="0"/>
              <a:t>Struktura</a:t>
            </a:r>
          </a:p>
          <a:p>
            <a:pPr lvl="2"/>
            <a:r>
              <a:rPr lang="cs-CZ" sz="2000" dirty="0" smtClean="0"/>
              <a:t>Zadání </a:t>
            </a:r>
            <a:r>
              <a:rPr lang="cs-CZ" sz="2000" dirty="0"/>
              <a:t>a cíle</a:t>
            </a:r>
          </a:p>
          <a:p>
            <a:pPr lvl="2"/>
            <a:r>
              <a:rPr lang="cs-CZ" sz="2000" dirty="0" smtClean="0"/>
              <a:t>Teoretické pozadí</a:t>
            </a:r>
          </a:p>
          <a:p>
            <a:pPr lvl="2"/>
            <a:r>
              <a:rPr lang="cs-CZ" sz="2000" dirty="0" smtClean="0"/>
              <a:t>Čištění </a:t>
            </a:r>
            <a:r>
              <a:rPr lang="cs-CZ" sz="2000" dirty="0"/>
              <a:t>a definice </a:t>
            </a:r>
            <a:r>
              <a:rPr lang="cs-CZ" sz="2000" dirty="0" smtClean="0"/>
              <a:t>souboru</a:t>
            </a:r>
          </a:p>
          <a:p>
            <a:pPr lvl="2"/>
            <a:r>
              <a:rPr lang="cs-CZ" sz="2000" dirty="0" smtClean="0"/>
              <a:t>Problémy dat</a:t>
            </a:r>
            <a:endParaRPr lang="cs-CZ" sz="2000" dirty="0"/>
          </a:p>
          <a:p>
            <a:pPr lvl="2"/>
            <a:r>
              <a:rPr lang="cs-CZ" sz="2000" dirty="0" smtClean="0"/>
              <a:t>Řešení </a:t>
            </a:r>
            <a:r>
              <a:rPr lang="cs-CZ" sz="2000" dirty="0"/>
              <a:t>cílů</a:t>
            </a:r>
          </a:p>
          <a:p>
            <a:pPr lvl="2"/>
            <a:r>
              <a:rPr lang="cs-CZ" sz="2000" dirty="0" smtClean="0"/>
              <a:t>Závěr</a:t>
            </a:r>
            <a:endParaRPr lang="cs-CZ" sz="2000" dirty="0"/>
          </a:p>
          <a:p>
            <a:pPr lvl="2"/>
            <a:endParaRPr lang="en-US" sz="2000" dirty="0" smtClean="0"/>
          </a:p>
          <a:p>
            <a:r>
              <a:rPr lang="cs-CZ" sz="2800" dirty="0" smtClean="0"/>
              <a:t>19.5</a:t>
            </a:r>
            <a:r>
              <a:rPr lang="cs-CZ" sz="2800" dirty="0"/>
              <a:t>. – </a:t>
            </a:r>
            <a:r>
              <a:rPr lang="cs-CZ" sz="2800" dirty="0" smtClean="0"/>
              <a:t>obhajoba</a:t>
            </a:r>
          </a:p>
          <a:p>
            <a:pPr lvl="1"/>
            <a:r>
              <a:rPr lang="cs-CZ" sz="2400" dirty="0" smtClean="0"/>
              <a:t>Prezentace </a:t>
            </a:r>
            <a:r>
              <a:rPr lang="cs-CZ" sz="2400" dirty="0"/>
              <a:t>- 15 minut prezentace + diskuse</a:t>
            </a:r>
            <a:endParaRPr lang="en-US" sz="2400" dirty="0"/>
          </a:p>
          <a:p>
            <a:pPr lvl="1"/>
            <a:r>
              <a:rPr lang="cs-CZ" sz="2400" dirty="0" smtClean="0"/>
              <a:t>Posudek vedoucího, posudek oponentského týmu (oponenti vylosováni)</a:t>
            </a:r>
            <a:endParaRPr lang="cs-C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2885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projekty 2015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cs-CZ" sz="2400" dirty="0" smtClean="0">
                <a:solidFill>
                  <a:srgbClr val="002060"/>
                </a:solidFill>
              </a:rPr>
              <a:t>1.</a:t>
            </a:r>
            <a:r>
              <a:rPr lang="cs-CZ" sz="2400" dirty="0" smtClean="0"/>
              <a:t>	Kateřina </a:t>
            </a:r>
            <a:r>
              <a:rPr lang="cs-CZ" sz="2400" dirty="0" err="1" smtClean="0"/>
              <a:t>Fröhlich</a:t>
            </a:r>
            <a:r>
              <a:rPr lang="cs-CZ" sz="2400" dirty="0" smtClean="0"/>
              <a:t>: Využití software SAS pro analýzu dat z observační studie zabývající se měřením SGRQ skóre u pacientů s CHOPN v běžné klinické praxi. </a:t>
            </a:r>
          </a:p>
          <a:p>
            <a:pPr marL="457200" indent="-457200">
              <a:buNone/>
            </a:pPr>
            <a:r>
              <a:rPr lang="cs-CZ" sz="2400" dirty="0" smtClean="0"/>
              <a:t>	</a:t>
            </a:r>
            <a:r>
              <a:rPr lang="cs-CZ" sz="2400" dirty="0" smtClean="0">
                <a:solidFill>
                  <a:srgbClr val="002060"/>
                </a:solidFill>
              </a:rPr>
              <a:t>(Ivan, </a:t>
            </a:r>
            <a:r>
              <a:rPr lang="cs-CZ" sz="2400" dirty="0" err="1" smtClean="0">
                <a:solidFill>
                  <a:srgbClr val="002060"/>
                </a:solidFill>
              </a:rPr>
              <a:t>Maršálová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</a:rPr>
              <a:t>Timárová</a:t>
            </a:r>
            <a:r>
              <a:rPr lang="cs-CZ" sz="2400" dirty="0" smtClean="0">
                <a:solidFill>
                  <a:srgbClr val="002060"/>
                </a:solidFill>
              </a:rPr>
              <a:t>, Zajíčková)</a:t>
            </a:r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None/>
            </a:pPr>
            <a:r>
              <a:rPr lang="cs-CZ" sz="2400" dirty="0" smtClean="0">
                <a:solidFill>
                  <a:srgbClr val="002060"/>
                </a:solidFill>
              </a:rPr>
              <a:t>2.</a:t>
            </a:r>
            <a:r>
              <a:rPr lang="cs-CZ" sz="2400" dirty="0" smtClean="0"/>
              <a:t>	Michaela Kučerová, </a:t>
            </a:r>
            <a:r>
              <a:rPr lang="cs-CZ" sz="2400" dirty="0" smtClean="0"/>
              <a:t>Renata </a:t>
            </a:r>
            <a:r>
              <a:rPr lang="cs-CZ" sz="2400" dirty="0" smtClean="0"/>
              <a:t>Chloupková:  Změny v demografické struktuře obyvatel ČR v okresech.</a:t>
            </a:r>
          </a:p>
          <a:p>
            <a:pPr marL="457200" indent="-457200">
              <a:buNone/>
            </a:pPr>
            <a:r>
              <a:rPr lang="cs-CZ" sz="2400" dirty="0" smtClean="0"/>
              <a:t>	</a:t>
            </a:r>
            <a:r>
              <a:rPr lang="cs-CZ" sz="2400" dirty="0" smtClean="0">
                <a:solidFill>
                  <a:srgbClr val="002060"/>
                </a:solidFill>
              </a:rPr>
              <a:t>(</a:t>
            </a:r>
            <a:r>
              <a:rPr lang="cs-CZ" sz="2400" dirty="0" err="1" smtClean="0">
                <a:solidFill>
                  <a:srgbClr val="002060"/>
                </a:solidFill>
              </a:rPr>
              <a:t>Martináková</a:t>
            </a:r>
            <a:r>
              <a:rPr lang="cs-CZ" sz="2400" dirty="0" smtClean="0">
                <a:solidFill>
                  <a:srgbClr val="002060"/>
                </a:solidFill>
              </a:rPr>
              <a:t>, Nováková, </a:t>
            </a:r>
            <a:r>
              <a:rPr lang="cs-CZ" sz="2400" dirty="0" err="1" smtClean="0">
                <a:solidFill>
                  <a:srgbClr val="002060"/>
                </a:solidFill>
              </a:rPr>
              <a:t>Vespalcová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smtClean="0">
                <a:solidFill>
                  <a:srgbClr val="00B0F0"/>
                </a:solidFill>
              </a:rPr>
              <a:t>?? Strnadová ?</a:t>
            </a:r>
            <a:r>
              <a:rPr lang="cs-CZ" sz="2400" dirty="0" smtClean="0">
                <a:solidFill>
                  <a:srgbClr val="002060"/>
                </a:solidFill>
              </a:rPr>
              <a:t>)</a:t>
            </a:r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None/>
            </a:pPr>
            <a:r>
              <a:rPr lang="cs-CZ" sz="2400" dirty="0" smtClean="0">
                <a:solidFill>
                  <a:srgbClr val="002060"/>
                </a:solidFill>
              </a:rPr>
              <a:t>3.</a:t>
            </a:r>
            <a:r>
              <a:rPr lang="cs-CZ" sz="2400" dirty="0" smtClean="0"/>
              <a:t>	Ondřej </a:t>
            </a:r>
            <a:r>
              <a:rPr lang="cs-CZ" sz="2400" dirty="0" err="1" smtClean="0"/>
              <a:t>Ngo</a:t>
            </a:r>
            <a:r>
              <a:rPr lang="cs-CZ" sz="2400" dirty="0" smtClean="0"/>
              <a:t>: Hodnocení mamografických vyšetření v rámci Národního programu </a:t>
            </a:r>
            <a:r>
              <a:rPr lang="cs-CZ" sz="2400" dirty="0" err="1" smtClean="0"/>
              <a:t>screeningu</a:t>
            </a:r>
            <a:r>
              <a:rPr lang="cs-CZ" sz="2400" dirty="0" smtClean="0"/>
              <a:t> karcinomu prsu.</a:t>
            </a:r>
          </a:p>
          <a:p>
            <a:pPr marL="457200" indent="-457200">
              <a:buNone/>
            </a:pPr>
            <a:r>
              <a:rPr lang="cs-CZ" sz="2400" dirty="0" smtClean="0"/>
              <a:t>	</a:t>
            </a:r>
            <a:r>
              <a:rPr lang="cs-CZ" sz="2400" dirty="0" smtClean="0">
                <a:solidFill>
                  <a:srgbClr val="002060"/>
                </a:solidFill>
              </a:rPr>
              <a:t>(Chmelař, Kováčová, </a:t>
            </a:r>
            <a:r>
              <a:rPr lang="cs-CZ" sz="2400" dirty="0" err="1" smtClean="0">
                <a:solidFill>
                  <a:srgbClr val="002060"/>
                </a:solidFill>
              </a:rPr>
              <a:t>Kovačovicová</a:t>
            </a:r>
            <a:r>
              <a:rPr lang="cs-CZ" sz="2400" dirty="0" smtClean="0">
                <a:solidFill>
                  <a:srgbClr val="002060"/>
                </a:solidFill>
              </a:rPr>
              <a:t>, Růžičková)</a:t>
            </a:r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None/>
            </a:pPr>
            <a:r>
              <a:rPr lang="cs-CZ" sz="2400" dirty="0" smtClean="0">
                <a:solidFill>
                  <a:srgbClr val="002060"/>
                </a:solidFill>
              </a:rPr>
              <a:t>4.</a:t>
            </a:r>
            <a:r>
              <a:rPr lang="cs-CZ" sz="2400" dirty="0" smtClean="0"/>
              <a:t>	Danka </a:t>
            </a:r>
            <a:r>
              <a:rPr lang="cs-CZ" sz="2400" dirty="0" err="1" smtClean="0"/>
              <a:t>Haruštiaková</a:t>
            </a:r>
            <a:r>
              <a:rPr lang="cs-CZ" sz="2400" dirty="0" smtClean="0"/>
              <a:t>: Výběr prostředí zimních zásobáren u </a:t>
            </a:r>
            <a:r>
              <a:rPr lang="cs-CZ" sz="2400" dirty="0" err="1" smtClean="0"/>
              <a:t>Mus</a:t>
            </a:r>
            <a:r>
              <a:rPr lang="cs-CZ" sz="2400" dirty="0" smtClean="0"/>
              <a:t> </a:t>
            </a:r>
            <a:r>
              <a:rPr lang="cs-CZ" sz="2400" dirty="0" err="1" smtClean="0"/>
              <a:t>spicilegus</a:t>
            </a:r>
            <a:r>
              <a:rPr lang="cs-CZ" sz="2400" dirty="0" smtClean="0"/>
              <a:t> (myš panonská).</a:t>
            </a:r>
          </a:p>
          <a:p>
            <a:pPr marL="457200" indent="-457200">
              <a:buNone/>
            </a:pPr>
            <a:r>
              <a:rPr lang="cs-CZ" sz="2400" dirty="0" smtClean="0"/>
              <a:t>	</a:t>
            </a:r>
            <a:r>
              <a:rPr lang="cs-CZ" sz="2400" dirty="0" smtClean="0">
                <a:solidFill>
                  <a:srgbClr val="002060"/>
                </a:solidFill>
              </a:rPr>
              <a:t>(</a:t>
            </a:r>
            <a:r>
              <a:rPr lang="cs-CZ" sz="2400" dirty="0" err="1" smtClean="0">
                <a:solidFill>
                  <a:srgbClr val="002060"/>
                </a:solidFill>
              </a:rPr>
              <a:t>Dračková</a:t>
            </a:r>
            <a:r>
              <a:rPr lang="cs-CZ" sz="2400" dirty="0" smtClean="0">
                <a:solidFill>
                  <a:srgbClr val="002060"/>
                </a:solidFill>
              </a:rPr>
              <a:t>, Maternová, </a:t>
            </a:r>
            <a:r>
              <a:rPr lang="cs-CZ" sz="2400" dirty="0" err="1" smtClean="0">
                <a:solidFill>
                  <a:srgbClr val="002060"/>
                </a:solidFill>
              </a:rPr>
              <a:t>Najbrtová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</a:rPr>
              <a:t>Siebenburgerová</a:t>
            </a:r>
            <a:r>
              <a:rPr lang="cs-CZ" sz="2400" dirty="0" smtClean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8760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220</Words>
  <Application>Microsoft Office PowerPoint</Application>
  <PresentationFormat>Předvádění na obrazovce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Týmový projekt 2016</vt:lpstr>
      <vt:lpstr>Cíle týmového projektu</vt:lpstr>
      <vt:lpstr>Principy týmové spolupráce</vt:lpstr>
      <vt:lpstr>Časový plán</vt:lpstr>
      <vt:lpstr>Kontrolní setkání</vt:lpstr>
      <vt:lpstr>Ukončení týmového projektu</vt:lpstr>
      <vt:lpstr>Týmové projekty 2015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</dc:creator>
  <cp:lastModifiedBy>Danka</cp:lastModifiedBy>
  <cp:revision>91</cp:revision>
  <dcterms:created xsi:type="dcterms:W3CDTF">2011-01-19T10:31:11Z</dcterms:created>
  <dcterms:modified xsi:type="dcterms:W3CDTF">2016-02-26T12:54:04Z</dcterms:modified>
</cp:coreProperties>
</file>