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0" r:id="rId3"/>
    <p:sldId id="282" r:id="rId4"/>
    <p:sldId id="283" r:id="rId5"/>
    <p:sldId id="284" r:id="rId6"/>
    <p:sldId id="286" r:id="rId7"/>
    <p:sldId id="285" r:id="rId8"/>
    <p:sldId id="257" r:id="rId9"/>
    <p:sldId id="258" r:id="rId10"/>
    <p:sldId id="270" r:id="rId11"/>
    <p:sldId id="287" r:id="rId12"/>
    <p:sldId id="271" r:id="rId13"/>
    <p:sldId id="266" r:id="rId14"/>
    <p:sldId id="267" r:id="rId15"/>
    <p:sldId id="260" r:id="rId16"/>
    <p:sldId id="261" r:id="rId17"/>
    <p:sldId id="259" r:id="rId18"/>
    <p:sldId id="272" r:id="rId19"/>
    <p:sldId id="273" r:id="rId20"/>
    <p:sldId id="274" r:id="rId21"/>
    <p:sldId id="281" r:id="rId22"/>
    <p:sldId id="262" r:id="rId23"/>
    <p:sldId id="263" r:id="rId24"/>
    <p:sldId id="264" r:id="rId25"/>
    <p:sldId id="265" r:id="rId26"/>
    <p:sldId id="268" r:id="rId27"/>
    <p:sldId id="269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1D090-9F15-4A3C-9BC0-772C8A74F279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C6B28-C069-4172-ABB4-DBBC5986F5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6318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C6B28-C069-4172-ABB4-DBBC5986F54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996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D618-0E36-4A0D-B8FB-09C813BE43F5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C00B-2B09-40ED-8302-BE497EA5FF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0152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D618-0E36-4A0D-B8FB-09C813BE43F5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C00B-2B09-40ED-8302-BE497EA5FF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546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D618-0E36-4A0D-B8FB-09C813BE43F5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C00B-2B09-40ED-8302-BE497EA5FF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020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D618-0E36-4A0D-B8FB-09C813BE43F5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C00B-2B09-40ED-8302-BE497EA5FF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122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D618-0E36-4A0D-B8FB-09C813BE43F5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C00B-2B09-40ED-8302-BE497EA5FF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564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D618-0E36-4A0D-B8FB-09C813BE43F5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C00B-2B09-40ED-8302-BE497EA5FF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42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D618-0E36-4A0D-B8FB-09C813BE43F5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C00B-2B09-40ED-8302-BE497EA5FF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6732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D618-0E36-4A0D-B8FB-09C813BE43F5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C00B-2B09-40ED-8302-BE497EA5FF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673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D618-0E36-4A0D-B8FB-09C813BE43F5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C00B-2B09-40ED-8302-BE497EA5FF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93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D618-0E36-4A0D-B8FB-09C813BE43F5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C00B-2B09-40ED-8302-BE497EA5FF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4995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D618-0E36-4A0D-B8FB-09C813BE43F5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C00B-2B09-40ED-8302-BE497EA5FF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925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4D618-0E36-4A0D-B8FB-09C813BE43F5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8C00B-2B09-40ED-8302-BE497EA5FF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70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298575"/>
          </a:xfrm>
        </p:spPr>
        <p:txBody>
          <a:bodyPr/>
          <a:lstStyle/>
          <a:p>
            <a:r>
              <a:rPr lang="cs-CZ" dirty="0" smtClean="0"/>
              <a:t>Evoluční ekologie jedince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310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1"/>
            <a:ext cx="8712968" cy="101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5366" y="54334"/>
            <a:ext cx="6101261" cy="828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1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624"/>
            <a:ext cx="864096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5300753" cy="563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1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498553"/>
            <a:ext cx="5906585" cy="517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96952"/>
            <a:ext cx="3456385" cy="198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3" y="260648"/>
            <a:ext cx="8604449" cy="85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86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dirty="0" smtClean="0"/>
              <a:t>Typy vztahů mezi konzumenty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39117"/>
            <a:ext cx="9257595" cy="402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85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PARAZIT </a:t>
            </a:r>
            <a:r>
              <a:rPr lang="cs-CZ" i="1" dirty="0" smtClean="0"/>
              <a:t>versus</a:t>
            </a:r>
            <a:r>
              <a:rPr lang="cs-CZ" dirty="0" smtClean="0"/>
              <a:t> PREDÁTOR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86703" cy="500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25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PARAZIT  </a:t>
            </a:r>
            <a:r>
              <a:rPr lang="cs-CZ" i="1" dirty="0" smtClean="0"/>
              <a:t>versus</a:t>
            </a:r>
            <a:r>
              <a:rPr lang="cs-CZ" dirty="0" smtClean="0"/>
              <a:t> PARASITOID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528" y="1124744"/>
            <a:ext cx="8571002" cy="503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9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PARAZIT  </a:t>
            </a:r>
            <a:r>
              <a:rPr lang="cs-CZ" i="1" dirty="0" smtClean="0"/>
              <a:t>versus</a:t>
            </a:r>
            <a:r>
              <a:rPr lang="cs-CZ" dirty="0" smtClean="0"/>
              <a:t>  KASTRÁTOR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1560" y="1196750"/>
            <a:ext cx="8036128" cy="525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66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PARAZIT  </a:t>
            </a:r>
            <a:r>
              <a:rPr lang="cs-CZ" i="1" dirty="0" smtClean="0"/>
              <a:t>versus</a:t>
            </a:r>
            <a:r>
              <a:rPr lang="cs-CZ" dirty="0" smtClean="0"/>
              <a:t>  PATOGEN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26" y="1340768"/>
            <a:ext cx="8267495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23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0685"/>
            <a:ext cx="8748464" cy="87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4745"/>
            <a:ext cx="5544615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07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142808" cy="75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12904"/>
            <a:ext cx="6264696" cy="569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83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/>
          <a:lstStyle/>
          <a:p>
            <a:r>
              <a:rPr lang="cs-CZ" dirty="0" smtClean="0"/>
              <a:t>Velikost těla jedince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9087907" cy="381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23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3" y="260648"/>
            <a:ext cx="8199859" cy="42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82378"/>
            <a:ext cx="7416824" cy="617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01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Příklady antagonistických interakcí 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82" y="1556792"/>
            <a:ext cx="424671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08" y="1700808"/>
            <a:ext cx="424428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71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smtClean="0"/>
              <a:t>Vztah věku a velikosti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75" y="1412776"/>
            <a:ext cx="6800817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94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/>
          <a:lstStyle/>
          <a:p>
            <a:r>
              <a:rPr lang="cs-CZ" dirty="0" smtClean="0"/>
              <a:t>Vztah mezi růstem a plodností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8655"/>
            <a:ext cx="8229600" cy="448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80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Časná </a:t>
            </a:r>
            <a:r>
              <a:rPr lang="cs-CZ" i="1" dirty="0" smtClean="0"/>
              <a:t>versus</a:t>
            </a:r>
            <a:r>
              <a:rPr lang="cs-CZ" dirty="0" smtClean="0"/>
              <a:t> pozdní reprodukce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28558"/>
            <a:ext cx="7920880" cy="502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3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smtClean="0"/>
              <a:t>Časná </a:t>
            </a:r>
            <a:r>
              <a:rPr lang="cs-CZ" i="1" dirty="0" smtClean="0"/>
              <a:t>versus</a:t>
            </a:r>
            <a:r>
              <a:rPr lang="cs-CZ" dirty="0" smtClean="0"/>
              <a:t> pozdní reprodukce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12" y="2087052"/>
            <a:ext cx="9290032" cy="314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50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smtClean="0"/>
              <a:t>Výhody časné reprodukce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4596">
            <a:off x="457200" y="1889145"/>
            <a:ext cx="8229600" cy="328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9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cs-CZ" dirty="0" smtClean="0"/>
              <a:t>Nevýhody časné reprodukce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58" y="1124744"/>
            <a:ext cx="658394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43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Velikost  těla  v dospělosti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77" y="1214814"/>
            <a:ext cx="6641991" cy="53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01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284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Frekvenční distribuce velikosti těla mezi druhy a rody </a:t>
            </a:r>
            <a:r>
              <a:rPr lang="cs-CZ" dirty="0" err="1" smtClean="0"/>
              <a:t>monogeneí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200" dirty="0" smtClean="0"/>
              <a:t>(upraveno podle Poulin, 1995)</a:t>
            </a:r>
            <a:endParaRPr lang="cs-CZ" sz="22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80" y="1855365"/>
            <a:ext cx="752424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1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sz="3100" dirty="0" smtClean="0"/>
              <a:t>Frekvenční distribuce velikosti těla volně žijících a parazitických </a:t>
            </a:r>
            <a:r>
              <a:rPr lang="cs-CZ" sz="3100" dirty="0" err="1" smtClean="0"/>
              <a:t>Nematoda</a:t>
            </a:r>
            <a:r>
              <a:rPr lang="cs-CZ" sz="3100" dirty="0" smtClean="0"/>
              <a:t> </a:t>
            </a:r>
            <a:r>
              <a:rPr lang="cs-CZ" sz="2200" dirty="0" smtClean="0"/>
              <a:t>(upraveno podle Kirchner, 1980)</a:t>
            </a:r>
            <a:endParaRPr lang="cs-CZ" sz="22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799"/>
            <a:ext cx="7370694" cy="496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05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9776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Frekvenční distribuce velikosti těla parazitických a volně žijících </a:t>
            </a:r>
            <a:r>
              <a:rPr lang="cs-CZ" sz="4000" dirty="0" err="1" smtClean="0"/>
              <a:t>Copepoda</a:t>
            </a:r>
            <a:r>
              <a:rPr lang="cs-CZ" sz="4000" dirty="0" smtClean="0"/>
              <a:t> </a:t>
            </a:r>
            <a:br>
              <a:rPr lang="cs-CZ" sz="4000" dirty="0" smtClean="0"/>
            </a:br>
            <a:r>
              <a:rPr lang="cs-CZ" sz="2200" dirty="0" smtClean="0"/>
              <a:t>(upraveno podle Poulin, 1995)</a:t>
            </a:r>
            <a:endParaRPr lang="cs-CZ" sz="22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79" y="1855365"/>
            <a:ext cx="694484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9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Frekvenční distribuce velikosti těla parazitických a volně žijících </a:t>
            </a:r>
            <a:r>
              <a:rPr lang="cs-CZ" dirty="0" err="1" smtClean="0"/>
              <a:t>Isopoda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sz="2800" dirty="0" smtClean="0"/>
              <a:t>(upraveno podle Poulin, 1995)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83414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22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cs-CZ" dirty="0" smtClean="0"/>
              <a:t>Vliv životní strategie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81194"/>
            <a:ext cx="9001000" cy="478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42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936104"/>
          </a:xfrm>
        </p:spPr>
        <p:txBody>
          <a:bodyPr>
            <a:noAutofit/>
          </a:bodyPr>
          <a:lstStyle/>
          <a:p>
            <a:r>
              <a:rPr lang="cs-CZ" sz="3600" dirty="0" err="1" smtClean="0"/>
              <a:t>Allometrický</a:t>
            </a:r>
            <a:r>
              <a:rPr lang="cs-CZ" sz="3600" dirty="0" smtClean="0"/>
              <a:t> vztah mezi hostitelem a parazitem</a:t>
            </a:r>
            <a:endParaRPr lang="cs-CZ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480720" cy="512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59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105</Words>
  <Application>Microsoft Office PowerPoint</Application>
  <PresentationFormat>Předvádění na obrazovce (4:3)</PresentationFormat>
  <Paragraphs>22</Paragraphs>
  <Slides>27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Motiv systému Office</vt:lpstr>
      <vt:lpstr>Evoluční ekologie jedince </vt:lpstr>
      <vt:lpstr>Velikost těla jedince</vt:lpstr>
      <vt:lpstr>Velikost  těla  v dospělosti</vt:lpstr>
      <vt:lpstr>Frekvenční distribuce velikosti těla mezi druhy a rody monogeneí (upraveno podle Poulin, 1995)</vt:lpstr>
      <vt:lpstr>Frekvenční distribuce velikosti těla volně žijících a parazitických Nematoda (upraveno podle Kirchner, 1980)</vt:lpstr>
      <vt:lpstr>Frekvenční distribuce velikosti těla parazitických a volně žijících Copepoda  (upraveno podle Poulin, 1995)</vt:lpstr>
      <vt:lpstr>Frekvenční distribuce velikosti těla parazitických a volně žijících Isopoda  (upraveno podle Poulin, 1995)</vt:lpstr>
      <vt:lpstr>Vliv životní strategie</vt:lpstr>
      <vt:lpstr>Allometrický vztah mezi hostitelem a parazitem</vt:lpstr>
      <vt:lpstr>Prezentace aplikace PowerPoint</vt:lpstr>
      <vt:lpstr>Prezentace aplikace PowerPoint</vt:lpstr>
      <vt:lpstr>Prezentace aplikace PowerPoint</vt:lpstr>
      <vt:lpstr>Typy vztahů mezi konzumenty</vt:lpstr>
      <vt:lpstr>PARAZIT versus PREDÁTOR</vt:lpstr>
      <vt:lpstr>PARAZIT  versus PARASITOID</vt:lpstr>
      <vt:lpstr>PARAZIT  versus  KASTRÁTOR</vt:lpstr>
      <vt:lpstr>PARAZIT  versus  PATOGEN</vt:lpstr>
      <vt:lpstr>Prezentace aplikace PowerPoint</vt:lpstr>
      <vt:lpstr>Prezentace aplikace PowerPoint</vt:lpstr>
      <vt:lpstr>Prezentace aplikace PowerPoint</vt:lpstr>
      <vt:lpstr>Příklady antagonistických interakcí </vt:lpstr>
      <vt:lpstr>Vztah věku a velikosti</vt:lpstr>
      <vt:lpstr>Vztah mezi růstem a plodností</vt:lpstr>
      <vt:lpstr>Časná versus pozdní reprodukce</vt:lpstr>
      <vt:lpstr>Časná versus pozdní reprodukce</vt:lpstr>
      <vt:lpstr>Výhody časné reprodukce</vt:lpstr>
      <vt:lpstr>Nevýhody časné reprodukce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para</cp:lastModifiedBy>
  <cp:revision>9</cp:revision>
  <dcterms:created xsi:type="dcterms:W3CDTF">2014-04-13T11:46:23Z</dcterms:created>
  <dcterms:modified xsi:type="dcterms:W3CDTF">2014-04-22T07:53:33Z</dcterms:modified>
</cp:coreProperties>
</file>