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0" r:id="rId4"/>
    <p:sldId id="259" r:id="rId5"/>
    <p:sldId id="257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71E0B-5733-4B67-9962-57D4DE3FEA46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C837-22E0-4552-946D-19CCA0D084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6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570625-3B51-49F0-9E77-EEF6B1A172A1}" type="slidenum">
              <a:rPr lang="cs-CZ" sz="1200" smtClean="0"/>
              <a:pPr/>
              <a:t>4</a:t>
            </a:fld>
            <a:endParaRPr lang="cs-CZ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smtClean="0"/>
              <a:t>The G- cell has an additional layer and from the external view of the cell the outside is convoluted. The G+ wall is much thicker then the G- and from its external view has a smoother appearance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1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28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43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86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5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92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26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7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4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F00E-C34B-49D9-B209-81CD9B77596A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C8EE-53B0-4651-B484-054AF8A59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85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26547" r="54254" b="32494"/>
          <a:stretch/>
        </p:blipFill>
        <p:spPr bwMode="auto">
          <a:xfrm>
            <a:off x="539551" y="260648"/>
            <a:ext cx="819253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5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33485" r="35417" b="25174"/>
          <a:stretch>
            <a:fillRect/>
          </a:stretch>
        </p:blipFill>
        <p:spPr bwMode="auto">
          <a:xfrm>
            <a:off x="215900" y="355600"/>
            <a:ext cx="8748713" cy="48021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6948488" y="6583363"/>
            <a:ext cx="21955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200"/>
              <a:t>Schneider and Chambers  2008</a:t>
            </a:r>
          </a:p>
        </p:txBody>
      </p:sp>
    </p:spTree>
    <p:extLst>
      <p:ext uri="{BB962C8B-B14F-4D97-AF65-F5344CB8AC3E}">
        <p14:creationId xmlns:p14="http://schemas.microsoft.com/office/powerpoint/2010/main" val="28857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16731" r="16194" b="16341"/>
          <a:stretch>
            <a:fillRect/>
          </a:stretch>
        </p:blipFill>
        <p:spPr bwMode="auto">
          <a:xfrm>
            <a:off x="755650" y="19050"/>
            <a:ext cx="7345363" cy="67945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300788" y="6583363"/>
            <a:ext cx="1800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Ferrandon et al. 2007</a:t>
            </a:r>
          </a:p>
        </p:txBody>
      </p:sp>
    </p:spTree>
    <p:extLst>
      <p:ext uri="{BB962C8B-B14F-4D97-AF65-F5344CB8AC3E}">
        <p14:creationId xmlns:p14="http://schemas.microsoft.com/office/powerpoint/2010/main" val="5250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0" y="2332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78851" name="Picture 4" descr="Antibaktprote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7986" r="3815" b="16139"/>
          <a:stretch>
            <a:fillRect/>
          </a:stretch>
        </p:blipFill>
        <p:spPr bwMode="auto">
          <a:xfrm>
            <a:off x="250825" y="1268413"/>
            <a:ext cx="8713788" cy="39147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358775" y="6021388"/>
            <a:ext cx="8785225" cy="701675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-1260475" algn="l"/>
              </a:tabLst>
            </a:pPr>
            <a:r>
              <a:rPr lang="cs-CZ" sz="2000" dirty="0">
                <a:solidFill>
                  <a:schemeClr val="bg2"/>
                </a:solidFill>
                <a:cs typeface="Times New Roman" pitchFamily="18" charset="0"/>
              </a:rPr>
              <a:t>Obr. 1 : Navržené schema působení indukovaných antibakteriálních proteinů a peptidů na buněčnou stěnu bakterií   (Hultmark 1993)</a:t>
            </a:r>
            <a:endParaRPr lang="cs-CZ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t="19048" r="42216" b="10714"/>
          <a:stretch/>
        </p:blipFill>
        <p:spPr bwMode="auto">
          <a:xfrm>
            <a:off x="2051720" y="102517"/>
            <a:ext cx="5112568" cy="667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048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69</Words>
  <Application>Microsoft Office PowerPoint</Application>
  <PresentationFormat>Předvádění na obrazovce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Pavel</cp:lastModifiedBy>
  <cp:revision>3</cp:revision>
  <dcterms:created xsi:type="dcterms:W3CDTF">2015-02-25T07:11:55Z</dcterms:created>
  <dcterms:modified xsi:type="dcterms:W3CDTF">2015-03-11T11:47:49Z</dcterms:modified>
</cp:coreProperties>
</file>