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9" r:id="rId2"/>
    <p:sldId id="257" r:id="rId3"/>
    <p:sldId id="265" r:id="rId4"/>
    <p:sldId id="267" r:id="rId5"/>
    <p:sldId id="258" r:id="rId6"/>
    <p:sldId id="263" r:id="rId7"/>
    <p:sldId id="268" r:id="rId8"/>
  </p:sldIdLst>
  <p:sldSz cx="9144000" cy="6858000" type="screen4x3"/>
  <p:notesSz cx="7053263" cy="9309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85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660"/>
  </p:normalViewPr>
  <p:slideViewPr>
    <p:cSldViewPr>
      <p:cViewPr>
        <p:scale>
          <a:sx n="66" d="100"/>
          <a:sy n="66" d="100"/>
        </p:scale>
        <p:origin x="-234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9E15978-300D-404E-9754-0E08443A33F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9A2F94D-78D9-4119-A15D-60AA3AB0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12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5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9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8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8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26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36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62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8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78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93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37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864E-2CB3-42FE-900A-FB24CCD1CB8D}" type="datetimeFigureOut">
              <a:rPr lang="cs-CZ" smtClean="0"/>
              <a:t>23.02.2016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5311-7066-484C-9DF0-D2006C708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3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Plyn </a:t>
            </a:r>
            <a:r>
              <a:rPr lang="en-US" dirty="0" smtClean="0"/>
              <a:t>je </a:t>
            </a:r>
            <a:r>
              <a:rPr lang="en-US" dirty="0" err="1" smtClean="0"/>
              <a:t>nejj</a:t>
            </a:r>
            <a:r>
              <a:rPr lang="cs-CZ" dirty="0" smtClean="0"/>
              <a:t>e</a:t>
            </a:r>
            <a:r>
              <a:rPr lang="en-US" dirty="0" err="1" smtClean="0"/>
              <a:t>dnodu</a:t>
            </a:r>
            <a:r>
              <a:rPr lang="cs-CZ" dirty="0" smtClean="0"/>
              <a:t>šší. V čem?</a:t>
            </a:r>
            <a:endParaRPr lang="cs-CZ" dirty="0"/>
          </a:p>
        </p:txBody>
      </p:sp>
      <p:pic>
        <p:nvPicPr>
          <p:cNvPr id="2050" name="Picture 2" descr="http://41.media.tumblr.com/tumblr_l4h4gspDZ11qbtjkwo1_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11349" b="21482"/>
          <a:stretch/>
        </p:blipFill>
        <p:spPr bwMode="auto">
          <a:xfrm>
            <a:off x="1981200" y="1752600"/>
            <a:ext cx="5562599" cy="47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Tlak </a:t>
            </a:r>
            <a:r>
              <a:rPr lang="en-US" dirty="0" smtClean="0"/>
              <a:t>&amp;</a:t>
            </a:r>
            <a:r>
              <a:rPr lang="cs-CZ" dirty="0" smtClean="0"/>
              <a:t> objem plynu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1026" name="Picture 2" descr="http://chemwiki.ucdavis.edu/@api/deki/files/30580/=a433792ac2caa29995f55547b9d15918.jpg?revision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r="14000" b="11171"/>
          <a:stretch/>
        </p:blipFill>
        <p:spPr bwMode="auto">
          <a:xfrm>
            <a:off x="1342662" y="1828800"/>
            <a:ext cx="6400801" cy="45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6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J.E.Torricelli</a:t>
            </a:r>
            <a:r>
              <a:rPr lang="en-US" sz="4000" dirty="0"/>
              <a:t> </a:t>
            </a:r>
            <a:r>
              <a:rPr lang="cs-CZ" sz="4000" dirty="0" smtClean="0"/>
              <a:t>(</a:t>
            </a:r>
            <a:r>
              <a:rPr lang="en-US" sz="4000" smtClean="0"/>
              <a:t>1608-1647)</a:t>
            </a:r>
            <a:endParaRPr lang="cs-CZ" sz="4000" baseline="-25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127595"/>
            <a:ext cx="75438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550" y="5340550"/>
            <a:ext cx="1228961" cy="58477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vzorku</a:t>
            </a:r>
            <a:endParaRPr lang="cs-CZ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3796586" y="1662370"/>
            <a:ext cx="160934" cy="34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own Arrow 7"/>
          <p:cNvSpPr/>
          <p:nvPr/>
        </p:nvSpPr>
        <p:spPr>
          <a:xfrm>
            <a:off x="8066855" y="1662370"/>
            <a:ext cx="160934" cy="345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974164" y="1664974"/>
            <a:ext cx="8393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/>
              <a:t>p</a:t>
            </a:r>
            <a:r>
              <a:rPr lang="cs-CZ" sz="3200" baseline="-25000" dirty="0" smtClean="0"/>
              <a:t>atm</a:t>
            </a:r>
            <a:endParaRPr lang="cs-CZ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221945" y="1819974"/>
            <a:ext cx="757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</a:t>
            </a:r>
            <a:r>
              <a:rPr lang="cs-CZ" sz="2800" baseline="-25000" dirty="0" smtClean="0"/>
              <a:t>atm</a:t>
            </a:r>
            <a:endParaRPr lang="cs-CZ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46715" y="248611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(a)</a:t>
            </a:r>
            <a:endParaRPr lang="cs-CZ" sz="36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57520" y="4005075"/>
            <a:ext cx="2688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6355" y="3697835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Hg</a:t>
            </a:r>
            <a:endParaRPr lang="cs-CZ" sz="3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67422" y="4008202"/>
            <a:ext cx="30904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30655" y="3650730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Hg</a:t>
            </a:r>
            <a:endParaRPr lang="cs-CZ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55703" y="2468875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(b)</a:t>
            </a:r>
            <a:endParaRPr lang="cs-CZ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81229" y="1700775"/>
            <a:ext cx="8393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/>
              <a:t>p</a:t>
            </a:r>
            <a:r>
              <a:rPr lang="cs-CZ" sz="3200" baseline="-25000" dirty="0" smtClean="0"/>
              <a:t>atm</a:t>
            </a:r>
            <a:endParaRPr lang="cs-CZ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378505" y="5378955"/>
            <a:ext cx="1228961" cy="58477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vzorku</a:t>
            </a:r>
            <a:endParaRPr lang="cs-CZ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307575" y="4888390"/>
            <a:ext cx="844910" cy="49056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5570530" y="4888390"/>
            <a:ext cx="844910" cy="49056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6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umbs.dreamstime.com/z/v%C3%A4derdiagram-413291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0" y="1393535"/>
            <a:ext cx="5512433" cy="42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2665" y="197828"/>
            <a:ext cx="8229600" cy="100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Tabule </a:t>
            </a:r>
            <a:r>
              <a:rPr lang="en-US" dirty="0" smtClean="0"/>
              <a:t>4: </a:t>
            </a:r>
            <a:r>
              <a:rPr lang="en-US" dirty="0" err="1" smtClean="0"/>
              <a:t>Jednotky</a:t>
            </a:r>
            <a:r>
              <a:rPr lang="en-US" dirty="0" smtClean="0"/>
              <a:t> </a:t>
            </a:r>
            <a:r>
              <a:rPr lang="en-US" dirty="0" err="1" smtClean="0"/>
              <a:t>tlaku</a:t>
            </a:r>
            <a:r>
              <a:rPr lang="en-US" dirty="0" smtClean="0"/>
              <a:t> </a:t>
            </a:r>
            <a:r>
              <a:rPr lang="en-US" dirty="0" err="1" smtClean="0"/>
              <a:t>dnes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0" y="63001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1hPa = 100 </a:t>
            </a:r>
            <a:r>
              <a:rPr lang="en-US" sz="2800" dirty="0"/>
              <a:t>Pa</a:t>
            </a:r>
            <a:r>
              <a:rPr lang="en-US" sz="2800" i="1" dirty="0"/>
              <a:t> </a:t>
            </a:r>
            <a:r>
              <a:rPr lang="en-US" sz="2800" dirty="0" smtClean="0"/>
              <a:t>, </a:t>
            </a:r>
            <a:r>
              <a:rPr lang="en-US" sz="2800" dirty="0"/>
              <a:t>1 bar =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</a:t>
            </a:r>
            <a:r>
              <a:rPr lang="en-US" sz="2800" dirty="0"/>
              <a:t>Pa, 1 </a:t>
            </a:r>
            <a:r>
              <a:rPr lang="en-US" sz="2800" dirty="0" err="1"/>
              <a:t>atm</a:t>
            </a:r>
            <a:r>
              <a:rPr lang="en-US" sz="2800" dirty="0"/>
              <a:t> = </a:t>
            </a:r>
            <a:r>
              <a:rPr lang="en-US" sz="2800" dirty="0" smtClean="0"/>
              <a:t>101.325 </a:t>
            </a:r>
            <a:r>
              <a:rPr lang="en-US" sz="2800" dirty="0" err="1" smtClean="0"/>
              <a:t>kPa</a:t>
            </a:r>
            <a:r>
              <a:rPr lang="en-US" sz="2800" dirty="0" smtClean="0"/>
              <a:t> = </a:t>
            </a:r>
            <a:r>
              <a:rPr lang="cs-CZ" sz="2800" dirty="0" smtClean="0"/>
              <a:t>760</a:t>
            </a:r>
            <a:r>
              <a:rPr lang="cs-CZ" sz="2800" dirty="0"/>
              <a:t> </a:t>
            </a:r>
            <a:r>
              <a:rPr lang="en-US" sz="2800" dirty="0" err="1" smtClean="0"/>
              <a:t>Torr</a:t>
            </a:r>
            <a:endParaRPr lang="en-US" sz="2800" dirty="0"/>
          </a:p>
        </p:txBody>
      </p:sp>
      <p:pic>
        <p:nvPicPr>
          <p:cNvPr id="1026" name="Picture 2" descr="http://www.kxlaser.sk/userfiles/image/vysok%C3%BD%20tl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5" y="1201509"/>
            <a:ext cx="3456450" cy="29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nutricniterapeut.webnode.cz/200000009-84212851af/s%C5%AF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59" y="3934844"/>
            <a:ext cx="2515021" cy="18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6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ich-chemistry.wikispaces.com/file/view/charles_law.gif/34007503/charles_law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532" r="14610" b="55150"/>
          <a:stretch/>
        </p:blipFill>
        <p:spPr bwMode="auto">
          <a:xfrm>
            <a:off x="1676400" y="1124700"/>
            <a:ext cx="5430330" cy="25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reich-chemistry.wikispaces.com/file/view/charles_law.gif/34007503/charles_law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52366" r="14610" b="6608"/>
          <a:stretch/>
        </p:blipFill>
        <p:spPr bwMode="auto">
          <a:xfrm>
            <a:off x="1676400" y="3928265"/>
            <a:ext cx="5562600" cy="25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22218" y="2201277"/>
            <a:ext cx="176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Objem (litry)</a:t>
            </a:r>
            <a:endParaRPr lang="cs-CZ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60623" y="5043247"/>
            <a:ext cx="176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Objem (litry)</a:t>
            </a:r>
            <a:endParaRPr lang="cs-CZ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35407" y="623256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???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545" y="3467405"/>
            <a:ext cx="128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Tlak (Pa)</a:t>
            </a:r>
            <a:endParaRPr lang="cs-CZ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hraje roli kromě tlaku?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4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eta\Downloads\Early_flight_02561u_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54900"/>
            <a:ext cx="4687747" cy="67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rketa\Downloads\Early_flight_02561u_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2" t="94714" r="1748" b="1453"/>
          <a:stretch/>
        </p:blipFill>
        <p:spPr bwMode="auto">
          <a:xfrm>
            <a:off x="1768435" y="6107406"/>
            <a:ext cx="7375565" cy="7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956050" y="1854395"/>
            <a:ext cx="418795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 proč se vliv teploty začal zkoumat?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91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Boyl</a:t>
            </a:r>
            <a:r>
              <a:rPr lang="cs-CZ" dirty="0" smtClean="0"/>
              <a:t>ův experiment: rozsah dat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 inch</a:t>
            </a:r>
            <a:r>
              <a:rPr lang="en-US" sz="3200" baseline="30000" dirty="0" smtClean="0"/>
              <a:t>3 </a:t>
            </a:r>
            <a:r>
              <a:rPr lang="en-US" sz="3200" dirty="0" smtClean="0"/>
              <a:t>= 0.016 </a:t>
            </a:r>
            <a:r>
              <a:rPr lang="en-US" sz="3200" dirty="0" err="1" smtClean="0"/>
              <a:t>litru</a:t>
            </a:r>
            <a:endParaRPr lang="cs-CZ" sz="3200" baseline="30000" dirty="0"/>
          </a:p>
        </p:txBody>
      </p:sp>
      <p:pic>
        <p:nvPicPr>
          <p:cNvPr id="1028" name="Picture 4" descr="http://d13geadg2uyg93.cloudfront.net/content/jap/87/4/1543/F2.large.jpg?width=800&amp;height=600&amp;carouse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b="7437"/>
          <a:stretch/>
        </p:blipFill>
        <p:spPr bwMode="auto">
          <a:xfrm>
            <a:off x="1204686" y="1317613"/>
            <a:ext cx="7023978" cy="48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830" y="2782267"/>
            <a:ext cx="1336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1/p</a:t>
            </a:r>
          </a:p>
          <a:p>
            <a:r>
              <a:rPr lang="en-US" sz="3600" dirty="0" smtClean="0"/>
              <a:t>(mm </a:t>
            </a:r>
            <a:r>
              <a:rPr lang="en-US" sz="3600" dirty="0" smtClean="0"/>
              <a:t>Hg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)</a:t>
            </a:r>
            <a:endParaRPr lang="cs-CZ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3697" y="6164272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 (inch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5362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104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Plyn je nejjednodušší. V čem?</vt:lpstr>
      <vt:lpstr>Tlak &amp; objem plynu?</vt:lpstr>
      <vt:lpstr>J.E.Torricelli (1608-1647)</vt:lpstr>
      <vt:lpstr>PowerPoint Presentation</vt:lpstr>
      <vt:lpstr>Co hraje roli kromě tlaku?</vt:lpstr>
      <vt:lpstr>A proč se vliv teploty začal zkoumat?</vt:lpstr>
      <vt:lpstr>Boylův experiment: rozsah 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66</cp:revision>
  <cp:lastPrinted>2016-02-19T09:35:09Z</cp:lastPrinted>
  <dcterms:created xsi:type="dcterms:W3CDTF">2016-02-09T10:35:29Z</dcterms:created>
  <dcterms:modified xsi:type="dcterms:W3CDTF">2016-02-23T08:22:47Z</dcterms:modified>
</cp:coreProperties>
</file>