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61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80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9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99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09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87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20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95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23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82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9E57-0231-4717-9EA6-A175B0EF6B9B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E0901-775A-4036-95A6-8EFA1BDB3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8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9011"/>
            <a:ext cx="7025899" cy="655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1181100" y="6457949"/>
            <a:ext cx="6667500" cy="1333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858000" y="6057901"/>
            <a:ext cx="800100" cy="2666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046470" y="6057901"/>
            <a:ext cx="582930" cy="2666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181600" y="5897880"/>
            <a:ext cx="621030" cy="2666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979549" y="6031229"/>
            <a:ext cx="1897251" cy="293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379349" y="6031229"/>
            <a:ext cx="1249551" cy="2971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629400" y="5827394"/>
            <a:ext cx="1219200" cy="666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181100" y="5105398"/>
            <a:ext cx="6667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204024" y="5410200"/>
            <a:ext cx="4842446" cy="838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253554" y="3810000"/>
            <a:ext cx="22516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253554" y="3505200"/>
            <a:ext cx="26746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02351" y="457200"/>
            <a:ext cx="177739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629400" y="1066800"/>
            <a:ext cx="112582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574822" y="4452937"/>
            <a:ext cx="1219200" cy="666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81800" y="5979794"/>
            <a:ext cx="1219200" cy="666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494797" y="4419600"/>
            <a:ext cx="1219200" cy="666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181100" y="4426116"/>
            <a:ext cx="1219200" cy="666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378116" y="4114800"/>
            <a:ext cx="1219200" cy="666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825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4</cp:revision>
  <dcterms:created xsi:type="dcterms:W3CDTF">2017-04-26T09:30:10Z</dcterms:created>
  <dcterms:modified xsi:type="dcterms:W3CDTF">2018-05-27T19:53:03Z</dcterms:modified>
</cp:coreProperties>
</file>