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2D5A87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1" d="100"/>
          <a:sy n="101" d="100"/>
        </p:scale>
        <p:origin x="-107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7F915-7452-4C56-92CD-2865A1E351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CF6EA-3B2F-444F-A2B0-5FAB14C286D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8D041-96D2-40C3-A264-B4D6B367042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4F0D9-B80E-42A1-84D7-BB3BF88464B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87FDA-A9F8-4369-8EAD-C420A97E206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CE657-3024-46FE-97E0-94DD935FAC1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C81E3-E990-4123-AB97-5D3F4B3E5FB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DDC08-6DB4-46D5-9C85-794F1DC9729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2C09B-77C3-44FC-A626-DD4A0722627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EA04C-8D0B-4D21-9AD1-724DB743D21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5171F-1C23-494A-BA8F-3D6B235B028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93E811-0CF7-4E68-AB7A-8BFB83A3316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5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51308" y="3514170"/>
            <a:ext cx="6868964" cy="1368152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455648" y="260647"/>
            <a:ext cx="3960440" cy="1368003"/>
          </a:xfrm>
          <a:prstGeom prst="roundRect">
            <a:avLst/>
          </a:prstGeom>
          <a:solidFill>
            <a:srgbClr val="336699"/>
          </a:solidFill>
          <a:ln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GB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624152" y="260648"/>
            <a:ext cx="36343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Molecular </a:t>
            </a:r>
          </a:p>
          <a:p>
            <a:pPr algn="ctr"/>
            <a:r>
              <a:rPr lang="en-GB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Marine Biology</a:t>
            </a:r>
            <a:endParaRPr lang="en-GB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-26350" y="1844824"/>
            <a:ext cx="9191812" cy="30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Symposium on the Latest Advances in Biology of </a:t>
            </a:r>
            <a:r>
              <a:rPr lang="en-GB" sz="23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Nudibranchia</a:t>
            </a:r>
            <a:endParaRPr lang="en-GB" sz="23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  <a:p>
            <a:endParaRPr lang="en-GB" sz="8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                   Brno, </a:t>
            </a:r>
            <a:r>
              <a:rPr lang="cs-CZ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May</a:t>
            </a: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cs-CZ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4</a:t>
            </a: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, 201</a:t>
            </a:r>
            <a:r>
              <a:rPr lang="cs-CZ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6</a:t>
            </a:r>
            <a:endParaRPr lang="en-GB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  <a:p>
            <a:endParaRPr lang="en-GB" sz="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            Masaryk University, </a:t>
            </a:r>
            <a:r>
              <a:rPr lang="en-GB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Fac</a:t>
            </a:r>
            <a:r>
              <a:rPr lang="cs-CZ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ulty</a:t>
            </a:r>
            <a:r>
              <a:rPr lang="cs-CZ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cs-CZ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of</a:t>
            </a: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Sci</a:t>
            </a:r>
            <a:r>
              <a:rPr lang="cs-CZ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ence</a:t>
            </a:r>
            <a:endParaRPr lang="cs-CZ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  <a:p>
            <a:r>
              <a:rPr lang="cs-CZ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cs-CZ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        </a:t>
            </a:r>
            <a:r>
              <a:rPr lang="cs-CZ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Central</a:t>
            </a:r>
            <a:r>
              <a:rPr lang="cs-CZ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cs-CZ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European</a:t>
            </a:r>
            <a:r>
              <a:rPr lang="cs-CZ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Institute </a:t>
            </a:r>
            <a:r>
              <a:rPr lang="cs-CZ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of</a:t>
            </a:r>
            <a:r>
              <a:rPr lang="cs-CZ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Technology</a:t>
            </a:r>
          </a:p>
          <a:p>
            <a:endParaRPr lang="en-GB" sz="1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  <a:p>
            <a:r>
              <a:rPr lang="en-GB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     Sections</a:t>
            </a:r>
          </a:p>
          <a:p>
            <a:endParaRPr lang="en-GB" sz="8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Arial Rounded MT Bold" pitchFamily="34" charset="0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   I. Genomics, II. Proteomics, III. Metabolomics</a:t>
            </a:r>
          </a:p>
          <a:p>
            <a:r>
              <a:rPr lang="en-GB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   IV. </a:t>
            </a:r>
            <a:r>
              <a:rPr lang="en-GB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Lipidomics</a:t>
            </a:r>
            <a:r>
              <a:rPr lang="en-GB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, V. </a:t>
            </a:r>
            <a:r>
              <a:rPr lang="en-GB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Glycomics</a:t>
            </a:r>
            <a:r>
              <a:rPr lang="en-GB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, VI. </a:t>
            </a:r>
            <a:r>
              <a:rPr lang="en-GB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Secretomics</a:t>
            </a:r>
            <a:endParaRPr lang="en-GB" sz="2400" dirty="0">
              <a:effectLst>
                <a:outerShdw blurRad="38100" dist="38100" dir="2700000" algn="tl">
                  <a:srgbClr val="FFFFFF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129046" y="5200262"/>
            <a:ext cx="9019018" cy="1451156"/>
            <a:chOff x="202616" y="5200262"/>
            <a:chExt cx="9019018" cy="1451156"/>
          </a:xfrm>
        </p:grpSpPr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1752923" y="5418009"/>
              <a:ext cx="7468711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3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Ravie" pitchFamily="82" charset="0"/>
                </a:rPr>
                <a:t>National Marine Institute</a:t>
              </a:r>
            </a:p>
            <a:p>
              <a:endParaRPr lang="en-GB" sz="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endParaRPr>
            </a:p>
            <a:p>
              <a:r>
                <a:rPr lang="en-GB" sz="28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Ravie" pitchFamily="82" charset="0"/>
                </a:rPr>
                <a:t>Cejc</a:t>
              </a:r>
              <a:r>
                <a:rPr lang="en-GB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Ravie" pitchFamily="82" charset="0"/>
                </a:rPr>
                <a:t>, Czech Republic</a:t>
              </a:r>
              <a:endPara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endParaRPr>
            </a:p>
          </p:txBody>
        </p:sp>
        <p:pic>
          <p:nvPicPr>
            <p:cNvPr id="1026" name="Picture 2" descr="http://www.eurofleets.eu/np4/%7B$clientServletPath%7D/?newsId=33&amp;fileName=12_MI_Logo_95_6KB_1280x322_jpeg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4599"/>
            <a:stretch/>
          </p:blipFill>
          <p:spPr bwMode="auto">
            <a:xfrm>
              <a:off x="202616" y="5200262"/>
              <a:ext cx="1465247" cy="1451156"/>
            </a:xfrm>
            <a:prstGeom prst="roundRect">
              <a:avLst>
                <a:gd name="adj" fmla="val 3988"/>
              </a:avLst>
            </a:prstGeom>
            <a:no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234146" y="5925840"/>
              <a:ext cx="13532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Ravie" pitchFamily="82" charset="0"/>
                  <a:ea typeface="Gungsuh" pitchFamily="18" charset="-127"/>
                  <a:cs typeface="Aharoni" pitchFamily="2" charset="-79"/>
                </a:rPr>
                <a:t>NaMaIn</a:t>
              </a:r>
              <a:endParaRPr lang="en-GB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  <a:ea typeface="Gungsuh" pitchFamily="18" charset="-127"/>
                <a:cs typeface="Aharoni" pitchFamily="2" charset="-79"/>
              </a:endParaRPr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2546326" y="5947754"/>
              <a:ext cx="33855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Ravie" pitchFamily="82" charset="0"/>
                </a:rPr>
                <a:t>v</a:t>
              </a:r>
              <a:endParaRPr lang="en-GB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endParaRPr>
            </a:p>
          </p:txBody>
        </p:sp>
        <p:sp>
          <p:nvSpPr>
            <p:cNvPr id="15" name="Text Box 6"/>
            <p:cNvSpPr txBox="1">
              <a:spLocks noChangeArrowheads="1"/>
            </p:cNvSpPr>
            <p:nvPr/>
          </p:nvSpPr>
          <p:spPr bwMode="auto">
            <a:xfrm>
              <a:off x="1795536" y="5863686"/>
              <a:ext cx="33855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Ravie" pitchFamily="82" charset="0"/>
                </a:rPr>
                <a:t>v</a:t>
              </a:r>
              <a:endParaRPr lang="en-GB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endParaRPr>
            </a:p>
          </p:txBody>
        </p:sp>
      </p:grpSp>
      <p:pic>
        <p:nvPicPr>
          <p:cNvPr id="1028" name="Picture 4" descr="http://www.divephotoguide.com/images/photos/b/7880_123486756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27" y="249150"/>
            <a:ext cx="1552406" cy="1584087"/>
          </a:xfrm>
          <a:prstGeom prst="roundRect">
            <a:avLst>
              <a:gd name="adj" fmla="val 7866"/>
            </a:avLst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animalhi.com/thumbnails/detail/20121026/ocean%20creatures%20nudibranchia%20sea%20slugs%202347x1760%20wallpaper_www.animalhi.com_2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4350"/>
            <a:ext cx="1890918" cy="1413686"/>
          </a:xfrm>
          <a:prstGeom prst="roundRect">
            <a:avLst>
              <a:gd name="adj" fmla="val 7002"/>
            </a:avLst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taucher.net/redaktion/58/kalender/MarineArts2006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426" y="2708920"/>
            <a:ext cx="1584176" cy="2376265"/>
          </a:xfrm>
          <a:prstGeom prst="roundRect">
            <a:avLst>
              <a:gd name="adj" fmla="val 9369"/>
            </a:avLst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71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Výchozí návrh</vt:lpstr>
      <vt:lpstr>PowerPoint Presentation</vt:lpstr>
    </vt:vector>
  </TitlesOfParts>
  <Company>kach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..</dc:creator>
  <cp:lastModifiedBy>Míla</cp:lastModifiedBy>
  <cp:revision>16</cp:revision>
  <dcterms:created xsi:type="dcterms:W3CDTF">2005-05-16T06:36:54Z</dcterms:created>
  <dcterms:modified xsi:type="dcterms:W3CDTF">2016-03-29T08:43:39Z</dcterms:modified>
</cp:coreProperties>
</file>