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518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653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147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167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46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18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627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6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648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29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248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E935-0B15-4548-B262-95745A280DC9}" type="datetimeFigureOut">
              <a:rPr lang="sk-SK" smtClean="0"/>
              <a:t>06.03.2016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A844F-2C74-490C-8EA1-5F38277FC6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3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53964" y="2132856"/>
            <a:ext cx="6190035" cy="1470025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Fotonásobič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PMT</a:t>
            </a:r>
            <a:br>
              <a:rPr lang="sk-SK" b="1" dirty="0" smtClean="0"/>
            </a:br>
            <a:r>
              <a:rPr lang="sk-SK" sz="2700" b="1" dirty="0" smtClean="0"/>
              <a:t>(</a:t>
            </a:r>
            <a:r>
              <a:rPr lang="sk-SK" sz="2700" b="1" dirty="0" err="1" smtClean="0"/>
              <a:t>PhotoMultiplier</a:t>
            </a:r>
            <a:r>
              <a:rPr lang="sk-SK" sz="2700" b="1" dirty="0" smtClean="0"/>
              <a:t> tube)</a:t>
            </a:r>
            <a:endParaRPr lang="sk-SK" sz="27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72908" y="4643985"/>
            <a:ext cx="6171092" cy="17526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Peter Slanina</a:t>
            </a:r>
            <a:endParaRPr lang="sk-SK" sz="2400" dirty="0"/>
          </a:p>
        </p:txBody>
      </p:sp>
      <p:pic>
        <p:nvPicPr>
          <p:cNvPr id="2050" name="Picture 2" descr="C:\Users\Admin\Desktop\800px-Pms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2361348" cy="599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00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Charakteristika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fotoelektrický násobič, násobič elektrónov</a:t>
            </a:r>
          </a:p>
          <a:p>
            <a:r>
              <a:rPr lang="sk-SK" dirty="0"/>
              <a:t>c</a:t>
            </a:r>
            <a:r>
              <a:rPr lang="sk-SK" dirty="0" smtClean="0"/>
              <a:t>itlivý detektor žiarenia </a:t>
            </a:r>
          </a:p>
          <a:p>
            <a:r>
              <a:rPr lang="sk-SK" dirty="0"/>
              <a:t>e</a:t>
            </a:r>
            <a:r>
              <a:rPr lang="sk-SK" dirty="0" smtClean="0"/>
              <a:t>lektromagnetické žiarenie → elektrický prúd</a:t>
            </a:r>
          </a:p>
          <a:p>
            <a:r>
              <a:rPr lang="sk-SK" dirty="0" smtClean="0"/>
              <a:t>zosilnenie IR, UV a viditeľného žiarenia</a:t>
            </a:r>
          </a:p>
          <a:p>
            <a:r>
              <a:rPr lang="sk-SK" dirty="0" smtClean="0"/>
              <a:t>faktor 10</a:t>
            </a:r>
            <a:r>
              <a:rPr lang="sk-SK" baseline="30000" dirty="0" smtClean="0"/>
              <a:t>5</a:t>
            </a:r>
            <a:r>
              <a:rPr lang="sk-SK" dirty="0" smtClean="0"/>
              <a:t>-10</a:t>
            </a:r>
            <a:r>
              <a:rPr lang="sk-SK" baseline="30000" dirty="0" smtClean="0"/>
              <a:t>7</a:t>
            </a:r>
          </a:p>
          <a:p>
            <a:r>
              <a:rPr lang="sk-SK" dirty="0"/>
              <a:t>v</a:t>
            </a:r>
            <a:r>
              <a:rPr lang="sk-SK" dirty="0" smtClean="0"/>
              <a:t>ýhody:</a:t>
            </a:r>
          </a:p>
          <a:p>
            <a:pPr lvl="1"/>
            <a:r>
              <a:rPr lang="sk-SK" dirty="0" smtClean="0"/>
              <a:t>vysoký zisk, nízky šum, rýchle čítanie dát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18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Zloženie a princíp: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Sklenená vákuová trubica</a:t>
            </a:r>
          </a:p>
        </p:txBody>
      </p:sp>
      <p:pic>
        <p:nvPicPr>
          <p:cNvPr id="5" name="Obrázok 4"/>
          <p:cNvPicPr/>
          <p:nvPr/>
        </p:nvPicPr>
        <p:blipFill rotWithShape="1">
          <a:blip r:embed="rId2"/>
          <a:srcRect l="33509" t="28941" r="35365" b="44452"/>
          <a:stretch/>
        </p:blipFill>
        <p:spPr bwMode="auto">
          <a:xfrm>
            <a:off x="899592" y="2708920"/>
            <a:ext cx="7488832" cy="33676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706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Typy PMT</a:t>
            </a:r>
            <a:endParaRPr lang="sk-SK" sz="4000" dirty="0"/>
          </a:p>
        </p:txBody>
      </p:sp>
      <p:pic>
        <p:nvPicPr>
          <p:cNvPr id="1026" name="Picture 2" descr="C:\Users\Admin\Desktop\Fotonasobi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52" y="1988840"/>
            <a:ext cx="8291006" cy="364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92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4804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</Words>
  <Application>Microsoft Office PowerPoint</Application>
  <PresentationFormat>Prezentácia na obrazovke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Fotonásobič PMT (PhotoMultiplier tube)</vt:lpstr>
      <vt:lpstr>Charakteristika</vt:lpstr>
      <vt:lpstr>Zloženie a princíp: </vt:lpstr>
      <vt:lpstr>Typy PMT</vt:lpstr>
      <vt:lpstr>Ďakujem za pozornosť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Fotonásobič</dc:title>
  <dc:creator>Admin</dc:creator>
  <cp:lastModifiedBy>Admin</cp:lastModifiedBy>
  <cp:revision>6</cp:revision>
  <dcterms:created xsi:type="dcterms:W3CDTF">2016-02-22T19:19:48Z</dcterms:created>
  <dcterms:modified xsi:type="dcterms:W3CDTF">2016-03-06T21:32:09Z</dcterms:modified>
</cp:coreProperties>
</file>