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6FE5C4-D5BD-4AD5-A960-5E792FC083F7}" type="datetimeFigureOut">
              <a:rPr lang="sk-SK" smtClean="0"/>
              <a:t>1. 5. 2016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6E849C-1F2E-46C0-9884-4FC8D1B17A1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LCD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Hamada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5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Využíva zmenu priepustnosti svetla kvapalným kryštálom pri pôsobení el. poľa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Kvapalné kryštáli – tekutina, pravidelné usporiadanie molekúl ako v pevných látkach 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err="1" smtClean="0"/>
              <a:t>Nematické</a:t>
            </a:r>
            <a:r>
              <a:rPr lang="sk-SK" dirty="0" smtClean="0"/>
              <a:t> kvapalné kryštáli</a:t>
            </a:r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Displej z kvapalných kryštálov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49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ironyc\Desktop\LCD\Sním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07655" cy="46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Technológia TFT (</a:t>
            </a:r>
            <a:r>
              <a:rPr lang="sk-SK" dirty="0" err="1" smtClean="0"/>
              <a:t>Thin</a:t>
            </a:r>
            <a:r>
              <a:rPr lang="sk-SK" dirty="0" smtClean="0"/>
              <a:t> Film </a:t>
            </a:r>
            <a:r>
              <a:rPr lang="sk-SK" dirty="0" err="1" smtClean="0"/>
              <a:t>Transistor</a:t>
            </a:r>
            <a:r>
              <a:rPr lang="sk-SK" dirty="0" smtClean="0"/>
              <a:t> (FET))</a:t>
            </a:r>
          </a:p>
          <a:p>
            <a:pPr>
              <a:buFontTx/>
              <a:buChar char="-"/>
            </a:pPr>
            <a:r>
              <a:rPr lang="sk-SK" dirty="0" smtClean="0"/>
              <a:t>Vrstvenie </a:t>
            </a:r>
          </a:p>
          <a:p>
            <a:pPr>
              <a:buFontTx/>
              <a:buChar char="-"/>
            </a:pPr>
            <a:r>
              <a:rPr lang="sk-SK" dirty="0" smtClean="0"/>
              <a:t>Spodné podsvietenie, regulácia jasu</a:t>
            </a:r>
          </a:p>
          <a:p>
            <a:pPr>
              <a:buFontTx/>
              <a:buChar char="-"/>
            </a:pPr>
            <a:r>
              <a:rPr lang="sk-SK" dirty="0" smtClean="0"/>
              <a:t>RGB</a:t>
            </a:r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LCD obrazovky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452628" indent="-342900">
              <a:buAutoNum type="arabicPeriod"/>
            </a:pPr>
            <a:r>
              <a:rPr lang="sk-SK" sz="1600" dirty="0" smtClean="0"/>
              <a:t>Sklenené doštičky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Horizontálny pol. Filter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Vertikálny pol. Filter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Farbená maska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Horizontálne rady </a:t>
            </a:r>
            <a:r>
              <a:rPr lang="sk-SK" sz="1600" dirty="0" err="1" smtClean="0"/>
              <a:t>pixelov</a:t>
            </a:r>
            <a:endParaRPr lang="sk-SK" sz="1600" dirty="0" smtClean="0"/>
          </a:p>
          <a:p>
            <a:pPr marL="452628" indent="-342900">
              <a:buAutoNum type="arabicPeriod"/>
            </a:pPr>
            <a:r>
              <a:rPr lang="sk-SK" sz="1600" dirty="0" smtClean="0"/>
              <a:t>Vertikálne rady </a:t>
            </a:r>
            <a:r>
              <a:rPr lang="sk-SK" sz="1600" dirty="0" err="1" smtClean="0"/>
              <a:t>pixelov</a:t>
            </a:r>
            <a:endParaRPr lang="sk-SK" sz="1600" dirty="0" smtClean="0"/>
          </a:p>
          <a:p>
            <a:pPr marL="452628" indent="-342900">
              <a:buAutoNum type="arabicPeriod"/>
            </a:pPr>
            <a:r>
              <a:rPr lang="sk-SK" sz="1600" dirty="0" smtClean="0"/>
              <a:t>Polymérová vrstva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Distančná vložka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TFT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Predná elektróda</a:t>
            </a:r>
          </a:p>
          <a:p>
            <a:pPr marL="452628" indent="-342900">
              <a:buAutoNum type="arabicPeriod"/>
            </a:pPr>
            <a:r>
              <a:rPr lang="sk-SK" sz="1600" dirty="0" smtClean="0"/>
              <a:t>Zadná elektróda</a:t>
            </a:r>
          </a:p>
          <a:p>
            <a:pPr marL="452628" indent="-342900">
              <a:buAutoNum type="arabicPeriod"/>
            </a:pPr>
            <a:endParaRPr lang="sk-SK" sz="1600" dirty="0"/>
          </a:p>
        </p:txBody>
      </p:sp>
      <p:pic>
        <p:nvPicPr>
          <p:cNvPr id="2050" name="Picture 2" descr="C:\Users\ironyc\Desktop\LCD\Sním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9190"/>
            <a:ext cx="5400600" cy="42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ironyc\Desktop\LCD\Snímk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824536" cy="30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ronyc\Desktop\LCD\Snímk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262"/>
            <a:ext cx="4752528" cy="29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ronyc\Desktop\LCD\Snímk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24" y="590620"/>
            <a:ext cx="3691483" cy="24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sk-SK" dirty="0" smtClean="0"/>
          </a:p>
          <a:p>
            <a:pPr marL="109728" indent="0" algn="ctr">
              <a:buNone/>
            </a:pPr>
            <a:r>
              <a:rPr lang="sk-SK" smtClean="0"/>
              <a:t>ĎAKUJEM </a:t>
            </a:r>
            <a:r>
              <a:rPr lang="sk-SK" dirty="0" smtClean="0"/>
              <a:t>ZA POZORNOSŤ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6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80</Words>
  <Application>Microsoft Office PowerPoint</Application>
  <PresentationFormat>Prezentácia na obrazovke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Hala</vt:lpstr>
      <vt:lpstr>LCD</vt:lpstr>
      <vt:lpstr>Displej z kvapalných kryštálov</vt:lpstr>
      <vt:lpstr>Prezentácia programu PowerPoint</vt:lpstr>
      <vt:lpstr>LCD obrazovky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LCD</dc:title>
  <dc:creator>ironyc</dc:creator>
  <cp:lastModifiedBy>ironyc</cp:lastModifiedBy>
  <cp:revision>2</cp:revision>
  <dcterms:created xsi:type="dcterms:W3CDTF">2016-05-01T21:27:21Z</dcterms:created>
  <dcterms:modified xsi:type="dcterms:W3CDTF">2016-05-01T21:47:03Z</dcterms:modified>
</cp:coreProperties>
</file>