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14.3.2016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dirty="0" smtClean="0"/>
              <a:t>PN přechod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David Szabó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90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Děje při nulovém napětí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628800"/>
            <a:ext cx="3686810" cy="2160240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539552" y="1844824"/>
            <a:ext cx="40386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Difuze</a:t>
            </a:r>
          </a:p>
          <a:p>
            <a:r>
              <a:rPr lang="cs-CZ" sz="2400" dirty="0" smtClean="0"/>
              <a:t>Kontaktní potenciál</a:t>
            </a:r>
          </a:p>
          <a:p>
            <a:r>
              <a:rPr lang="cs-CZ" sz="2400" dirty="0" smtClean="0"/>
              <a:t>Generační proud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91638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Závěrný směr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Přitahováni majoritních nositelů</a:t>
            </a:r>
          </a:p>
          <a:p>
            <a:r>
              <a:rPr lang="cs-CZ" dirty="0" smtClean="0"/>
              <a:t>Velikost proudu</a:t>
            </a:r>
          </a:p>
          <a:p>
            <a:r>
              <a:rPr lang="cs-CZ" dirty="0" smtClean="0"/>
              <a:t>Zničení přechodu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10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Propustný směr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Proud roste exponenciálně s napětím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241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282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33</Words>
  <Application>Microsoft Office PowerPoint</Application>
  <PresentationFormat>Předvádění na obrazovce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PN přechod</vt:lpstr>
      <vt:lpstr>Děje při nulovém napětí</vt:lpstr>
      <vt:lpstr>Závěrný směr</vt:lpstr>
      <vt:lpstr>Propustný směr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 přechod</dc:title>
  <dc:creator>David</dc:creator>
  <cp:lastModifiedBy>David</cp:lastModifiedBy>
  <cp:revision>5</cp:revision>
  <dcterms:created xsi:type="dcterms:W3CDTF">2016-03-14T07:39:49Z</dcterms:created>
  <dcterms:modified xsi:type="dcterms:W3CDTF">2016-03-14T10:31:14Z</dcterms:modified>
</cp:coreProperties>
</file>