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292D-C9A4-42E2-9A9B-C03464F6E3FC}" type="datetimeFigureOut">
              <a:rPr lang="cs-CZ" smtClean="0"/>
              <a:t>03.04.2016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881F-9301-4560-BDCB-62A383E103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Vakuová dioda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Gregor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Vyčerpaná skleněná nebo kovová baňka s přímo nebo nepřímo žhavenou katodou obklopena válcovou anodou</a:t>
            </a:r>
          </a:p>
          <a:p>
            <a:r>
              <a:rPr lang="cs-CZ" dirty="0" smtClean="0"/>
              <a:t>Využívá se jako usměrňovač proudu</a:t>
            </a:r>
            <a:endParaRPr lang="cs-CZ" dirty="0"/>
          </a:p>
        </p:txBody>
      </p:sp>
      <p:pic>
        <p:nvPicPr>
          <p:cNvPr id="5" name="Obrázek 4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3120773" cy="2916672"/>
          </a:xfrm>
          <a:prstGeom prst="rect">
            <a:avLst/>
          </a:prstGeom>
        </p:spPr>
      </p:pic>
      <p:pic>
        <p:nvPicPr>
          <p:cNvPr id="6" name="Obrázek 5" descr="d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58520"/>
            <a:ext cx="2664296" cy="2019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Princip činnosti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/>
          <a:lstStyle/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Katoda žhavena pomocí žhavícího obvodu</a:t>
            </a:r>
          </a:p>
          <a:p>
            <a:r>
              <a:rPr lang="cs-CZ" sz="2400" dirty="0" smtClean="0"/>
              <a:t>Elektrony emitované pomocí termoemise jsou přitahovány anodou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9" name="Obrázek 8" descr="00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2880320" cy="5398774"/>
          </a:xfrm>
          <a:prstGeom prst="rect">
            <a:avLst/>
          </a:prstGeom>
        </p:spPr>
      </p:pic>
      <p:pic>
        <p:nvPicPr>
          <p:cNvPr id="10" name="Obrázek 9" descr="00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861048"/>
            <a:ext cx="2880320" cy="266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789877" cy="3399982"/>
          </a:xfrm>
        </p:spPr>
      </p:pic>
      <p:pic>
        <p:nvPicPr>
          <p:cNvPr id="8" name="Obrázek 7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3151222" cy="3384376"/>
          </a:xfrm>
          <a:prstGeom prst="rect">
            <a:avLst/>
          </a:prstGeom>
        </p:spPr>
      </p:pic>
      <p:pic>
        <p:nvPicPr>
          <p:cNvPr id="9" name="Obrázek 8" descr="00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314763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</Words>
  <Application>Microsoft Office PowerPoint</Application>
  <PresentationFormat>Předvádění na obrazovce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Vakuová dioda</vt:lpstr>
      <vt:lpstr>Snímek 2</vt:lpstr>
      <vt:lpstr>Princip činnosti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Vakuová dioda</dc:title>
  <dc:creator>Jan Gregor</dc:creator>
  <cp:lastModifiedBy>Jan Gregor</cp:lastModifiedBy>
  <cp:revision>1</cp:revision>
  <dcterms:created xsi:type="dcterms:W3CDTF">2016-04-03T14:40:56Z</dcterms:created>
  <dcterms:modified xsi:type="dcterms:W3CDTF">2016-04-03T16:10:26Z</dcterms:modified>
</cp:coreProperties>
</file>