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0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B383F84-A942-4FFA-B06D-F69DFA8C04B2}" type="datetimeFigureOut">
              <a:rPr lang="cs-CZ" smtClean="0"/>
              <a:pPr/>
              <a:t>28.04.2016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3F84-A942-4FFA-B06D-F69DFA8C04B2}" type="datetimeFigureOut">
              <a:rPr lang="cs-CZ" smtClean="0"/>
              <a:pPr/>
              <a:t>28.04.2016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3F84-A942-4FFA-B06D-F69DFA8C04B2}" type="datetimeFigureOut">
              <a:rPr lang="cs-CZ" smtClean="0"/>
              <a:pPr/>
              <a:t>28.04.2016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383F84-A942-4FFA-B06D-F69DFA8C04B2}" type="datetimeFigureOut">
              <a:rPr lang="cs-CZ" smtClean="0"/>
              <a:pPr/>
              <a:t>28.04.2016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B383F84-A942-4FFA-B06D-F69DFA8C04B2}" type="datetimeFigureOut">
              <a:rPr lang="cs-CZ" smtClean="0"/>
              <a:pPr/>
              <a:t>28.04.2016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3F84-A942-4FFA-B06D-F69DFA8C04B2}" type="datetimeFigureOut">
              <a:rPr lang="cs-CZ" smtClean="0"/>
              <a:pPr/>
              <a:t>28.04.2016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3F84-A942-4FFA-B06D-F69DFA8C04B2}" type="datetimeFigureOut">
              <a:rPr lang="cs-CZ" smtClean="0"/>
              <a:pPr/>
              <a:t>28.04.2016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383F84-A942-4FFA-B06D-F69DFA8C04B2}" type="datetimeFigureOut">
              <a:rPr lang="cs-CZ" smtClean="0"/>
              <a:pPr/>
              <a:t>28.04.2016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383F84-A942-4FFA-B06D-F69DFA8C04B2}" type="datetimeFigureOut">
              <a:rPr lang="cs-CZ" smtClean="0"/>
              <a:pPr/>
              <a:t>28.04.2016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383F84-A942-4FFA-B06D-F69DFA8C04B2}" type="datetimeFigureOut">
              <a:rPr lang="cs-CZ" smtClean="0"/>
              <a:pPr/>
              <a:t>28.04.2016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383F84-A942-4FFA-B06D-F69DFA8C04B2}" type="datetimeFigureOut">
              <a:rPr lang="cs-CZ" smtClean="0"/>
              <a:pPr/>
              <a:t>28.04.2016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B383F84-A942-4FFA-B06D-F69DFA8C04B2}" type="datetimeFigureOut">
              <a:rPr lang="cs-CZ" smtClean="0"/>
              <a:pPr/>
              <a:t>28.04.2016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08F7C1E-DF9B-4B96-A9F6-9A09FA03E22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Zadání </a:t>
            </a:r>
            <a:r>
              <a:rPr lang="cs-CZ" dirty="0" smtClean="0"/>
              <a:t>poslední </a:t>
            </a:r>
            <a:r>
              <a:rPr lang="cs-CZ" dirty="0" smtClean="0"/>
              <a:t>části seminární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E-</a:t>
            </a:r>
            <a:r>
              <a:rPr lang="cs-CZ" dirty="0" err="1" smtClean="0"/>
              <a:t>learning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Historický vývoj vašeho bydliště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Fotodokumentace </a:t>
            </a:r>
          </a:p>
          <a:p>
            <a:pPr lvl="1"/>
            <a:r>
              <a:rPr lang="cs-CZ" dirty="0" err="1" smtClean="0"/>
              <a:t>Geoportál</a:t>
            </a:r>
            <a:r>
              <a:rPr lang="cs-CZ" dirty="0" smtClean="0"/>
              <a:t> (vojenské mapování, 50. léta, současnost) </a:t>
            </a:r>
          </a:p>
          <a:p>
            <a:pPr lvl="1"/>
            <a:r>
              <a:rPr lang="cs-CZ" dirty="0" smtClean="0"/>
              <a:t>Porovnejte jednotlivé snímky a vložte do textu</a:t>
            </a:r>
          </a:p>
          <a:p>
            <a:endParaRPr lang="cs-CZ" dirty="0" smtClean="0"/>
          </a:p>
          <a:p>
            <a:r>
              <a:rPr lang="cs-CZ" dirty="0" smtClean="0"/>
              <a:t>První zmínka </a:t>
            </a:r>
          </a:p>
          <a:p>
            <a:pPr lvl="1"/>
            <a:r>
              <a:rPr lang="cs-CZ" dirty="0" smtClean="0"/>
              <a:t>Historický pohled na váš prostor</a:t>
            </a:r>
          </a:p>
          <a:p>
            <a:pPr lvl="1"/>
            <a:r>
              <a:rPr lang="cs-CZ" dirty="0" smtClean="0"/>
              <a:t>Zmínka o dějepisných událostech, které se zde udály </a:t>
            </a:r>
          </a:p>
          <a:p>
            <a:pPr lvl="1"/>
            <a:r>
              <a:rPr lang="cs-CZ" dirty="0" smtClean="0"/>
              <a:t>Datum a postavení města v době jeho založení</a:t>
            </a:r>
          </a:p>
          <a:p>
            <a:pPr lvl="1"/>
            <a:r>
              <a:rPr lang="cs-CZ" dirty="0"/>
              <a:t>a</a:t>
            </a:r>
            <a:r>
              <a:rPr lang="cs-CZ" dirty="0" smtClean="0"/>
              <a:t>td. </a:t>
            </a:r>
          </a:p>
          <a:p>
            <a:r>
              <a:rPr lang="cs-CZ" dirty="0" smtClean="0"/>
              <a:t>Vývoj počtu obyvatel 1869 – 2011</a:t>
            </a:r>
            <a:br>
              <a:rPr lang="cs-CZ" dirty="0" smtClean="0"/>
            </a:br>
            <a:r>
              <a:rPr lang="cs-CZ" dirty="0" smtClean="0"/>
              <a:t>- </a:t>
            </a:r>
            <a:r>
              <a:rPr lang="cs-CZ" sz="2000" dirty="0" smtClean="0"/>
              <a:t>graf + komentář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Vývoj správního členění od roku 1848</a:t>
            </a:r>
          </a:p>
          <a:p>
            <a:r>
              <a:rPr lang="cs-CZ" dirty="0" smtClean="0"/>
              <a:t>Příklad Jeseník: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2492896"/>
            <a:ext cx="6572250" cy="376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Vývoj po roce 1989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Stručně vyhodnoťte sídelní strukturu vaší obce, jak se změnilo po roce 1989</a:t>
            </a:r>
          </a:p>
          <a:p>
            <a:r>
              <a:rPr lang="cs-CZ" dirty="0" smtClean="0"/>
              <a:t>Vliv transformace ekonomiky?</a:t>
            </a:r>
          </a:p>
          <a:p>
            <a:r>
              <a:rPr lang="cs-CZ" dirty="0" smtClean="0"/>
              <a:t>Zánik podniků?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Územní plán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Vyhledejte na stránkách vaší obce (případně fyzicky na obecním úřadě) aktuální územní plán</a:t>
            </a:r>
          </a:p>
          <a:p>
            <a:r>
              <a:rPr lang="cs-CZ" dirty="0" smtClean="0"/>
              <a:t>Zjistěte od kdy a do kdy platí</a:t>
            </a:r>
          </a:p>
          <a:p>
            <a:r>
              <a:rPr lang="cs-CZ" dirty="0" smtClean="0"/>
              <a:t>Došlo (resp. je v plánu) nějaká významná změna ve využití území?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Pracujte s dostupnými historickými prameny</a:t>
            </a:r>
          </a:p>
          <a:p>
            <a:r>
              <a:rPr lang="cs-CZ" dirty="0" smtClean="0"/>
              <a:t>Uvažujte a komentujte vždy svůj názor na vývoj vaší obcí</a:t>
            </a:r>
          </a:p>
          <a:p>
            <a:r>
              <a:rPr lang="cs-CZ" dirty="0" smtClean="0"/>
              <a:t>Komentáře nemusí být dlouhé, soustřeďte se na smysluplnost a faktičnost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85</TotalTime>
  <Words>160</Words>
  <Application>Microsoft Office PowerPoint</Application>
  <PresentationFormat>Předvádění na obrazovce (4:3)</PresentationFormat>
  <Paragraphs>28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Arkýř</vt:lpstr>
      <vt:lpstr>Zadání poslední části seminární práce</vt:lpstr>
      <vt:lpstr>Historický vývoj vašeho bydliště</vt:lpstr>
      <vt:lpstr>Snímek 3</vt:lpstr>
      <vt:lpstr>Vývoj po roce 1989</vt:lpstr>
      <vt:lpstr>Územní plán</vt:lpstr>
      <vt:lpstr>Doporučení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 část seminární práce</dc:title>
  <dc:creator>admin</dc:creator>
  <cp:lastModifiedBy>Martin</cp:lastModifiedBy>
  <cp:revision>4</cp:revision>
  <dcterms:created xsi:type="dcterms:W3CDTF">2014-03-24T09:16:54Z</dcterms:created>
  <dcterms:modified xsi:type="dcterms:W3CDTF">2016-04-28T05:12:37Z</dcterms:modified>
</cp:coreProperties>
</file>