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6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30A4896-FEEE-44AF-A775-3EEBCD4D826B}" type="datetimeFigureOut">
              <a:rPr lang="cs-CZ" smtClean="0"/>
              <a:pPr/>
              <a:t>31.3.2016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869A507-60EA-4779-A250-5462A5A9B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sld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část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82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Část – Bytový fond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jaké územní jednotky zpracovávat, na jakou úroveň je potřeba jít ? </a:t>
            </a:r>
          </a:p>
          <a:p>
            <a:r>
              <a:rPr lang="cs-CZ" dirty="0" smtClean="0"/>
              <a:t>Možnost výběru „reprezentativního“ vzorku, jak ho definovat? Odstavec zdůvodnění výběru </a:t>
            </a:r>
          </a:p>
          <a:p>
            <a:r>
              <a:rPr lang="cs-CZ" dirty="0" smtClean="0"/>
              <a:t>Jaké ukazatele sledovat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58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Směrodatné ukazatele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Podíl rodinných domů </a:t>
            </a:r>
          </a:p>
          <a:p>
            <a:pPr lvl="1"/>
            <a:r>
              <a:rPr lang="cs-CZ" dirty="0" smtClean="0"/>
              <a:t>Rok výstavby/ průměrné stáří </a:t>
            </a:r>
          </a:p>
          <a:p>
            <a:pPr lvl="1"/>
            <a:r>
              <a:rPr lang="cs-CZ" dirty="0" smtClean="0"/>
              <a:t>Podíl neobydlených bytů a důvod </a:t>
            </a:r>
            <a:r>
              <a:rPr lang="cs-CZ" dirty="0" err="1" smtClean="0"/>
              <a:t>neobydlenosti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Velikost obytné plochy </a:t>
            </a:r>
          </a:p>
          <a:p>
            <a:pPr lvl="1"/>
            <a:r>
              <a:rPr lang="cs-CZ" dirty="0" smtClean="0"/>
              <a:t>Připojení ke kanalizaci </a:t>
            </a:r>
          </a:p>
          <a:p>
            <a:pPr lvl="1"/>
            <a:r>
              <a:rPr lang="cs-CZ" dirty="0" smtClean="0"/>
              <a:t>Připojení k plynu, způsob vytápění </a:t>
            </a:r>
          </a:p>
          <a:p>
            <a:pPr lvl="1"/>
            <a:r>
              <a:rPr lang="cs-CZ" dirty="0" smtClean="0"/>
              <a:t>Dispozice splachovacím záchodem 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58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396975"/>
            <a:ext cx="4429576" cy="248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05" y="980728"/>
            <a:ext cx="29051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70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Tabulky za rok 2001 a </a:t>
            </a:r>
            <a:r>
              <a:rPr lang="cs-CZ" sz="2000" dirty="0" smtClean="0"/>
              <a:t>2011</a:t>
            </a:r>
            <a:endParaRPr lang="cs-CZ" sz="2000" dirty="0" smtClean="0"/>
          </a:p>
          <a:p>
            <a:r>
              <a:rPr lang="cs-CZ" sz="2000" dirty="0" smtClean="0"/>
              <a:t>Srovnání, index změn (růstu/poklesu</a:t>
            </a:r>
            <a:r>
              <a:rPr lang="cs-CZ" sz="2000" dirty="0" smtClean="0"/>
              <a:t>) – počet bytů </a:t>
            </a:r>
            <a:r>
              <a:rPr lang="cs-CZ" sz="2000" smtClean="0"/>
              <a:t>v obcích SO ORP za 2001 a  2011</a:t>
            </a:r>
            <a:endParaRPr lang="cs-CZ" sz="2000" dirty="0" smtClean="0"/>
          </a:p>
          <a:p>
            <a:r>
              <a:rPr lang="cs-CZ" sz="2000" dirty="0" smtClean="0"/>
              <a:t>Kartogram: podíl dokončených bytů v rámci všech SO ORP v kraji</a:t>
            </a:r>
            <a:endParaRPr lang="cs-CZ" sz="2000" dirty="0" smtClean="0"/>
          </a:p>
          <a:p>
            <a:r>
              <a:rPr lang="cs-CZ" sz="2000" dirty="0" smtClean="0"/>
              <a:t>Komentář </a:t>
            </a:r>
            <a:r>
              <a:rPr lang="cs-CZ" sz="2000" dirty="0" smtClean="0"/>
              <a:t>k vývoji bytového fondu na území SO ORP</a:t>
            </a:r>
          </a:p>
          <a:p>
            <a:r>
              <a:rPr lang="cs-CZ" sz="2000" dirty="0" smtClean="0"/>
              <a:t>Odevzdat do </a:t>
            </a:r>
            <a:r>
              <a:rPr lang="cs-CZ" sz="2000" dirty="0" err="1" smtClean="0"/>
              <a:t>ISu</a:t>
            </a:r>
            <a:r>
              <a:rPr lang="cs-CZ" sz="2000" dirty="0" smtClean="0"/>
              <a:t> </a:t>
            </a:r>
            <a:r>
              <a:rPr lang="cs-CZ" sz="2000" dirty="0" smtClean="0"/>
              <a:t>„až přijde čas“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dat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Sčítání lidu, domů a bytů 2011</a:t>
            </a:r>
          </a:p>
          <a:p>
            <a:r>
              <a:rPr lang="cs-CZ" dirty="0" smtClean="0">
                <a:hlinkClick r:id="rId2"/>
              </a:rPr>
              <a:t>https://www.czso.cz/csu/sldb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Údaje o bytovém fondu </a:t>
            </a:r>
            <a:r>
              <a:rPr lang="cs-CZ" smtClean="0"/>
              <a:t>pro obce SO ORP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</TotalTime>
  <Words>148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3. část seminární práce</vt:lpstr>
      <vt:lpstr>3. Část – Bytový fond  </vt:lpstr>
      <vt:lpstr>Směrodatné ukazatele</vt:lpstr>
      <vt:lpstr>Prezentace aplikace PowerPoint</vt:lpstr>
      <vt:lpstr>Zpracování</vt:lpstr>
      <vt:lpstr>Zdroj dat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A 3. část seminární práce</dc:title>
  <dc:creator>student</dc:creator>
  <cp:lastModifiedBy>Učitel</cp:lastModifiedBy>
  <cp:revision>12</cp:revision>
  <dcterms:created xsi:type="dcterms:W3CDTF">2015-03-25T13:47:17Z</dcterms:created>
  <dcterms:modified xsi:type="dcterms:W3CDTF">2016-03-31T09:59:03Z</dcterms:modified>
</cp:coreProperties>
</file>