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6" r:id="rId9"/>
    <p:sldId id="265" r:id="rId10"/>
    <p:sldId id="267" r:id="rId11"/>
    <p:sldId id="269" r:id="rId12"/>
    <p:sldId id="268" r:id="rId13"/>
    <p:sldId id="262" r:id="rId14"/>
    <p:sldId id="263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990" y="9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BFDCB-2DFF-40C8-90C6-791679F97AF9}" type="datetimeFigureOut">
              <a:rPr lang="cs-CZ" smtClean="0"/>
              <a:t>26.2.2016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76596-CC4F-4BB5-BA3C-AE44D1A633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82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76596-CC4F-4BB5-BA3C-AE44D1A633AB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4657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6568-F716-4B32-BAEE-6DD8BA8E30F7}" type="datetimeFigureOut">
              <a:rPr lang="cs-CZ" smtClean="0"/>
              <a:t>26.2.2016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3724-8DC0-4E4F-B7AA-8D5C0AB82B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9913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6568-F716-4B32-BAEE-6DD8BA8E30F7}" type="datetimeFigureOut">
              <a:rPr lang="cs-CZ" smtClean="0"/>
              <a:t>26.2.2016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3724-8DC0-4E4F-B7AA-8D5C0AB82B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6011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6568-F716-4B32-BAEE-6DD8BA8E30F7}" type="datetimeFigureOut">
              <a:rPr lang="cs-CZ" smtClean="0"/>
              <a:t>26.2.2016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3724-8DC0-4E4F-B7AA-8D5C0AB82B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936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6568-F716-4B32-BAEE-6DD8BA8E30F7}" type="datetimeFigureOut">
              <a:rPr lang="cs-CZ" smtClean="0"/>
              <a:t>26.2.2016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3724-8DC0-4E4F-B7AA-8D5C0AB82B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53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6568-F716-4B32-BAEE-6DD8BA8E30F7}" type="datetimeFigureOut">
              <a:rPr lang="cs-CZ" smtClean="0"/>
              <a:t>26.2.2016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3724-8DC0-4E4F-B7AA-8D5C0AB82B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2672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6568-F716-4B32-BAEE-6DD8BA8E30F7}" type="datetimeFigureOut">
              <a:rPr lang="cs-CZ" smtClean="0"/>
              <a:t>26.2.2016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3724-8DC0-4E4F-B7AA-8D5C0AB82B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3378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6568-F716-4B32-BAEE-6DD8BA8E30F7}" type="datetimeFigureOut">
              <a:rPr lang="cs-CZ" smtClean="0"/>
              <a:t>26.2.2016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3724-8DC0-4E4F-B7AA-8D5C0AB82B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438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6568-F716-4B32-BAEE-6DD8BA8E30F7}" type="datetimeFigureOut">
              <a:rPr lang="cs-CZ" smtClean="0"/>
              <a:t>26.2.2016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3724-8DC0-4E4F-B7AA-8D5C0AB82B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844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6568-F716-4B32-BAEE-6DD8BA8E30F7}" type="datetimeFigureOut">
              <a:rPr lang="cs-CZ" smtClean="0"/>
              <a:t>26.2.2016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3724-8DC0-4E4F-B7AA-8D5C0AB82B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260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6568-F716-4B32-BAEE-6DD8BA8E30F7}" type="datetimeFigureOut">
              <a:rPr lang="cs-CZ" smtClean="0"/>
              <a:t>26.2.2016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3724-8DC0-4E4F-B7AA-8D5C0AB82B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322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6568-F716-4B32-BAEE-6DD8BA8E30F7}" type="datetimeFigureOut">
              <a:rPr lang="cs-CZ" smtClean="0"/>
              <a:t>26.2.2016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3724-8DC0-4E4F-B7AA-8D5C0AB82B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042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66568-F716-4B32-BAEE-6DD8BA8E30F7}" type="datetimeFigureOut">
              <a:rPr lang="cs-CZ" smtClean="0"/>
              <a:t>26.2.2016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13724-8DC0-4E4F-B7AA-8D5C0AB82B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63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logy.cz/extranet/mapy/mapy-online/mapove-aplikace" TargetMode="External"/><Relationship Id="rId2" Type="http://schemas.openxmlformats.org/officeDocument/2006/relationships/hyperlink" Target="http://www.geology.cz/extrane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1152128"/>
          </a:xfrm>
        </p:spPr>
        <p:txBody>
          <a:bodyPr/>
          <a:lstStyle/>
          <a:p>
            <a:r>
              <a:rPr lang="cs-CZ" dirty="0" smtClean="0"/>
              <a:t>Cvičení II.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1340768"/>
            <a:ext cx="6400800" cy="766936"/>
          </a:xfrm>
        </p:spPr>
        <p:txBody>
          <a:bodyPr>
            <a:normAutofit/>
          </a:bodyPr>
          <a:lstStyle/>
          <a:p>
            <a:r>
              <a:rPr lang="cs-CZ" sz="3600" dirty="0" smtClean="0"/>
              <a:t>Geologické </a:t>
            </a:r>
            <a:r>
              <a:rPr lang="cs-CZ" sz="3600" dirty="0" smtClean="0"/>
              <a:t>mapy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71725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17"/>
            <a:ext cx="9161355" cy="6871017"/>
          </a:xfrm>
        </p:spPr>
      </p:pic>
      <p:sp>
        <p:nvSpPr>
          <p:cNvPr id="22" name="TextovéPole 21"/>
          <p:cNvSpPr txBox="1"/>
          <p:nvPr/>
        </p:nvSpPr>
        <p:spPr>
          <a:xfrm>
            <a:off x="3203848" y="11663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Babí lom, skalní hradba, vztyčené křemenné slepence</a:t>
            </a:r>
            <a:endParaRPr lang="cs-CZ" dirty="0"/>
          </a:p>
        </p:txBody>
      </p:sp>
      <p:grpSp>
        <p:nvGrpSpPr>
          <p:cNvPr id="21" name="Skupina 20"/>
          <p:cNvGrpSpPr/>
          <p:nvPr/>
        </p:nvGrpSpPr>
        <p:grpSpPr>
          <a:xfrm>
            <a:off x="2771800" y="836712"/>
            <a:ext cx="4536504" cy="5904656"/>
            <a:chOff x="2771800" y="836712"/>
            <a:chExt cx="4536504" cy="5904656"/>
          </a:xfrm>
        </p:grpSpPr>
        <p:cxnSp>
          <p:nvCxnSpPr>
            <p:cNvPr id="6" name="Přímá spojnice 5"/>
            <p:cNvCxnSpPr/>
            <p:nvPr/>
          </p:nvCxnSpPr>
          <p:spPr>
            <a:xfrm flipV="1">
              <a:off x="4283968" y="1340768"/>
              <a:ext cx="3024336" cy="54006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 flipV="1">
              <a:off x="4860032" y="836712"/>
              <a:ext cx="1440160" cy="266429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 flipV="1">
              <a:off x="2771800" y="2348880"/>
              <a:ext cx="2304256" cy="352839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 flipV="1">
              <a:off x="5076056" y="1556792"/>
              <a:ext cx="1368152" cy="21602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 flipV="1">
              <a:off x="5364088" y="1196752"/>
              <a:ext cx="1584176" cy="25202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Přímá spojnice 23"/>
          <p:cNvCxnSpPr/>
          <p:nvPr/>
        </p:nvCxnSpPr>
        <p:spPr>
          <a:xfrm>
            <a:off x="2195736" y="5589240"/>
            <a:ext cx="2088232" cy="144016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27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4" t="27155" r="8320" b="6412"/>
          <a:stretch/>
        </p:blipFill>
        <p:spPr bwMode="auto">
          <a:xfrm>
            <a:off x="0" y="536563"/>
            <a:ext cx="9144000" cy="584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Skupina 13"/>
          <p:cNvGrpSpPr/>
          <p:nvPr/>
        </p:nvGrpSpPr>
        <p:grpSpPr>
          <a:xfrm>
            <a:off x="0" y="536563"/>
            <a:ext cx="8892480" cy="4188581"/>
            <a:chOff x="0" y="536563"/>
            <a:chExt cx="8892480" cy="4188581"/>
          </a:xfrm>
        </p:grpSpPr>
        <p:cxnSp>
          <p:nvCxnSpPr>
            <p:cNvPr id="5" name="Přímá spojnice 4"/>
            <p:cNvCxnSpPr/>
            <p:nvPr/>
          </p:nvCxnSpPr>
          <p:spPr>
            <a:xfrm>
              <a:off x="539552" y="1700808"/>
              <a:ext cx="5472608" cy="3024336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nice 6"/>
            <p:cNvCxnSpPr/>
            <p:nvPr/>
          </p:nvCxnSpPr>
          <p:spPr>
            <a:xfrm flipH="1">
              <a:off x="0" y="536563"/>
              <a:ext cx="1907704" cy="2028341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 flipH="1">
              <a:off x="6300192" y="3212976"/>
              <a:ext cx="1152128" cy="1224136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 flipV="1">
              <a:off x="7164288" y="3068960"/>
              <a:ext cx="1224136" cy="1368152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 flipV="1">
              <a:off x="7596336" y="3212976"/>
              <a:ext cx="1296144" cy="1512168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755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Jaké informace lze v geologických mapách najít?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Další značky podle toho, jaké jevy se v území vyskytují (např. jeskyně, sesuvy, </a:t>
            </a:r>
            <a:r>
              <a:rPr lang="cs-CZ" dirty="0" smtClean="0"/>
              <a:t>aluviální </a:t>
            </a:r>
            <a:r>
              <a:rPr lang="cs-CZ" dirty="0" smtClean="0"/>
              <a:t>kužely, prameny, lomy, hliniště, 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058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3594" y="22991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Geologické řezy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39652"/>
            <a:ext cx="8544155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4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86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Stratigrafické kolonky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4"/>
          <a:stretch/>
        </p:blipFill>
        <p:spPr>
          <a:xfrm>
            <a:off x="2051720" y="803945"/>
            <a:ext cx="4608512" cy="585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4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mapy vytváří?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Česká geologická služba (ČGS) </a:t>
            </a:r>
            <a:r>
              <a:rPr lang="cs-CZ" sz="2400" dirty="0" smtClean="0"/>
              <a:t>(dříve Český geologický ústav, ještě dříve Ústřední ústav geologický)</a:t>
            </a:r>
          </a:p>
          <a:p>
            <a:pPr marL="0" indent="0">
              <a:buNone/>
            </a:pPr>
            <a:r>
              <a:rPr lang="cs-CZ" sz="2000" dirty="0" smtClean="0">
                <a:hlinkClick r:id="rId2"/>
              </a:rPr>
              <a:t>http</a:t>
            </a:r>
            <a:r>
              <a:rPr lang="cs-CZ" sz="2000" dirty="0" smtClean="0">
                <a:hlinkClick r:id="rId2"/>
              </a:rPr>
              <a:t>://</a:t>
            </a:r>
            <a:r>
              <a:rPr lang="cs-CZ" sz="2000" dirty="0" smtClean="0">
                <a:hlinkClick r:id="rId2"/>
              </a:rPr>
              <a:t>www.geology.cz/extranet</a:t>
            </a: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dirty="0" smtClean="0"/>
              <a:t>Mapové aplikace</a:t>
            </a:r>
          </a:p>
          <a:p>
            <a:pPr marL="0" indent="0">
              <a:buNone/>
            </a:pPr>
            <a:r>
              <a:rPr lang="cs-CZ" sz="2000" dirty="0" smtClean="0">
                <a:hlinkClick r:id="rId3"/>
              </a:rPr>
              <a:t>http</a:t>
            </a:r>
            <a:r>
              <a:rPr lang="cs-CZ" sz="2000" dirty="0">
                <a:hlinkClick r:id="rId3"/>
              </a:rPr>
              <a:t>://</a:t>
            </a:r>
            <a:r>
              <a:rPr lang="cs-CZ" sz="2000" dirty="0" smtClean="0">
                <a:hlinkClick r:id="rId3"/>
              </a:rPr>
              <a:t>www.geology.cz/extranet/mapy/mapy-online/mapove-aplikace</a:t>
            </a: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7578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Jaká existují mapová měřítka?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1:25 000 (není pokryté celé území státu)</a:t>
            </a:r>
          </a:p>
          <a:p>
            <a:r>
              <a:rPr lang="cs-CZ" dirty="0" smtClean="0"/>
              <a:t>1:50 000 (kompletní pokrytí; průběžně revidovaná vydání)</a:t>
            </a:r>
          </a:p>
          <a:p>
            <a:r>
              <a:rPr lang="cs-CZ" dirty="0" smtClean="0"/>
              <a:t>1:200 000 (starší – stav tematického obsahu ze 60. let, dodnes používané)</a:t>
            </a:r>
          </a:p>
          <a:p>
            <a:r>
              <a:rPr lang="cs-CZ" dirty="0" smtClean="0"/>
              <a:t>1:500 000 (aktualizovaná vydána v r. 2007)</a:t>
            </a:r>
          </a:p>
          <a:p>
            <a:r>
              <a:rPr lang="cs-CZ" dirty="0" smtClean="0"/>
              <a:t>1:1 000 000 (vydána v r. 1964, dodnes používaná přehledová mapa)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279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Jaké je základní třídění geologických map?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ODKRYTÁ (neznázorňuje nejmladší pokryv hornin kvartérního stáří, tzn. do cca </a:t>
            </a:r>
            <a:r>
              <a:rPr lang="cs-CZ" dirty="0" smtClean="0"/>
              <a:t>2,6 </a:t>
            </a:r>
            <a:r>
              <a:rPr lang="cs-CZ" dirty="0" smtClean="0"/>
              <a:t>mil. BP)</a:t>
            </a:r>
          </a:p>
          <a:p>
            <a:r>
              <a:rPr lang="cs-CZ" dirty="0" smtClean="0"/>
              <a:t>PŘIKRYTÁ (včetně kvartérního pokryvu)</a:t>
            </a:r>
          </a:p>
          <a:p>
            <a:pPr lvl="1"/>
            <a:r>
              <a:rPr lang="cs-CZ" dirty="0" smtClean="0"/>
              <a:t>většina kvartérních pokryvných útvarů se v mapách kreslí od min. mocnosti 2 m </a:t>
            </a:r>
          </a:p>
          <a:p>
            <a:r>
              <a:rPr lang="cs-CZ" dirty="0" smtClean="0"/>
              <a:t>Do měřítka 1:50 000 mapy přikryté, mapy menších měřítek odkryté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JAKÉ DRUHY KVARTÉRNÍCH HORNIN ZNÁTE?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56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0" r="1327" b="44413"/>
          <a:stretch/>
        </p:blipFill>
        <p:spPr>
          <a:xfrm rot="10800000">
            <a:off x="755575" y="-171400"/>
            <a:ext cx="7928892" cy="7029400"/>
          </a:xfrm>
        </p:spPr>
      </p:pic>
    </p:spTree>
    <p:extLst>
      <p:ext uri="{BB962C8B-B14F-4D97-AF65-F5344CB8AC3E}">
        <p14:creationId xmlns:p14="http://schemas.microsoft.com/office/powerpoint/2010/main" val="31276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Doprovodná textová 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00200"/>
            <a:ext cx="8424936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Ke každému listu mapy až po měřítko 1:200 000 existují textové vysvětlivky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199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Jaké informace lze v geologických mapách najít?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Horninové typy (litotypy)</a:t>
            </a:r>
          </a:p>
          <a:p>
            <a:r>
              <a:rPr lang="cs-CZ" dirty="0" smtClean="0"/>
              <a:t>Strukturní značky</a:t>
            </a:r>
          </a:p>
          <a:p>
            <a:pPr lvl="1"/>
            <a:r>
              <a:rPr lang="cs-CZ" dirty="0" smtClean="0"/>
              <a:t>směr a sklon ploch dělitelnosti </a:t>
            </a:r>
            <a:r>
              <a:rPr lang="cs-CZ" sz="1800" dirty="0" smtClean="0"/>
              <a:t>(vrstvy, foliace /břidličnatost/)</a:t>
            </a:r>
          </a:p>
          <a:p>
            <a:pPr lvl="1"/>
            <a:r>
              <a:rPr lang="cs-CZ" dirty="0" smtClean="0"/>
              <a:t>zlomy</a:t>
            </a:r>
          </a:p>
          <a:p>
            <a:pPr lvl="1"/>
            <a:r>
              <a:rPr lang="cs-CZ" dirty="0" err="1" smtClean="0"/>
              <a:t>mylonitizované</a:t>
            </a:r>
            <a:r>
              <a:rPr lang="cs-CZ" dirty="0" smtClean="0"/>
              <a:t> zóny</a:t>
            </a:r>
          </a:p>
        </p:txBody>
      </p:sp>
    </p:spTree>
    <p:extLst>
      <p:ext uri="{BB962C8B-B14F-4D97-AF65-F5344CB8AC3E}">
        <p14:creationId xmlns:p14="http://schemas.microsoft.com/office/powerpoint/2010/main" val="128908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t="21424" r="18990" b="26620"/>
          <a:stretch/>
        </p:blipFill>
        <p:spPr>
          <a:xfrm rot="10740000">
            <a:off x="-119318" y="-166699"/>
            <a:ext cx="9814589" cy="7100192"/>
          </a:xfrm>
        </p:spPr>
      </p:pic>
    </p:spTree>
    <p:extLst>
      <p:ext uri="{BB962C8B-B14F-4D97-AF65-F5344CB8AC3E}">
        <p14:creationId xmlns:p14="http://schemas.microsoft.com/office/powerpoint/2010/main" val="25434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Tvar příčného profilu údolím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276522" cy="6957392"/>
          </a:xfrm>
        </p:spPr>
      </p:pic>
      <p:grpSp>
        <p:nvGrpSpPr>
          <p:cNvPr id="10" name="Skupina 9"/>
          <p:cNvGrpSpPr/>
          <p:nvPr/>
        </p:nvGrpSpPr>
        <p:grpSpPr>
          <a:xfrm>
            <a:off x="3203848" y="980728"/>
            <a:ext cx="4608512" cy="1512168"/>
            <a:chOff x="3203848" y="980728"/>
            <a:chExt cx="4608512" cy="1512168"/>
          </a:xfrm>
        </p:grpSpPr>
        <p:cxnSp>
          <p:nvCxnSpPr>
            <p:cNvPr id="6" name="Přímá spojnice 5"/>
            <p:cNvCxnSpPr/>
            <p:nvPr/>
          </p:nvCxnSpPr>
          <p:spPr>
            <a:xfrm>
              <a:off x="3203848" y="1268760"/>
              <a:ext cx="1080120" cy="1224136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/>
            <p:nvPr/>
          </p:nvCxnSpPr>
          <p:spPr>
            <a:xfrm flipV="1">
              <a:off x="4283968" y="980728"/>
              <a:ext cx="3528392" cy="151216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ovéPole 8"/>
          <p:cNvSpPr txBox="1"/>
          <p:nvPr/>
        </p:nvSpPr>
        <p:spPr>
          <a:xfrm>
            <a:off x="971600" y="0"/>
            <a:ext cx="7884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Údolí Oslavy (úsek Čučice – Oslavany), vliv geologické struktury (foliace </a:t>
            </a:r>
            <a:r>
              <a:rPr lang="cs-CZ" dirty="0" err="1" smtClean="0"/>
              <a:t>metamorfitů</a:t>
            </a:r>
            <a:r>
              <a:rPr lang="cs-CZ" dirty="0" smtClean="0"/>
              <a:t>) na tvar údolí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527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279</Words>
  <Application>Microsoft Office PowerPoint</Application>
  <PresentationFormat>Předvádění na obrazovce (4:3)</PresentationFormat>
  <Paragraphs>38</Paragraphs>
  <Slides>14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systému Office</vt:lpstr>
      <vt:lpstr>Cvičení II.</vt:lpstr>
      <vt:lpstr>Kdo mapy vytváří?</vt:lpstr>
      <vt:lpstr>Jaká existují mapová měřítka?</vt:lpstr>
      <vt:lpstr>Jaké je základní třídění geologických map?</vt:lpstr>
      <vt:lpstr>Prezentace aplikace PowerPoint</vt:lpstr>
      <vt:lpstr>Doprovodná textová informace</vt:lpstr>
      <vt:lpstr>Jaké informace lze v geologických mapách najít?</vt:lpstr>
      <vt:lpstr>Prezentace aplikace PowerPoint</vt:lpstr>
      <vt:lpstr>Tvar příčného profilu údolím</vt:lpstr>
      <vt:lpstr>Prezentace aplikace PowerPoint</vt:lpstr>
      <vt:lpstr>Prezentace aplikace PowerPoint</vt:lpstr>
      <vt:lpstr>Jaké informace lze v geologických mapách najít?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GEOMORFOLOGIE</dc:title>
  <dc:creator>xxxx</dc:creator>
  <cp:lastModifiedBy>Zdeněk Máčka</cp:lastModifiedBy>
  <cp:revision>21</cp:revision>
  <dcterms:created xsi:type="dcterms:W3CDTF">2013-03-06T10:29:40Z</dcterms:created>
  <dcterms:modified xsi:type="dcterms:W3CDTF">2016-02-26T10:22:57Z</dcterms:modified>
</cp:coreProperties>
</file>