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C31519E-5916-4AB5-97AB-A650956E9127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D415A09-CEF3-424E-A227-00D6D3E271D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Územní plánování a urbanismus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Cvičení č.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Designboom</a:t>
            </a:r>
            <a:r>
              <a:rPr lang="cs-CZ" dirty="0" smtClean="0"/>
              <a:t>. </a:t>
            </a:r>
            <a:r>
              <a:rPr lang="cs-CZ" i="1" dirty="0" smtClean="0"/>
              <a:t>India design </a:t>
            </a:r>
            <a:r>
              <a:rPr lang="cs-CZ" i="1" dirty="0" err="1" smtClean="0"/>
              <a:t>forum</a:t>
            </a:r>
            <a:r>
              <a:rPr lang="cs-CZ" i="1" dirty="0" smtClean="0"/>
              <a:t> 2012 - </a:t>
            </a:r>
            <a:r>
              <a:rPr lang="cs-CZ" i="1" dirty="0" err="1" smtClean="0"/>
              <a:t>designboom</a:t>
            </a:r>
            <a:r>
              <a:rPr lang="cs-CZ" i="1" dirty="0" smtClean="0"/>
              <a:t> </a:t>
            </a:r>
            <a:r>
              <a:rPr lang="cs-CZ" i="1" dirty="0" err="1" smtClean="0"/>
              <a:t>presents</a:t>
            </a:r>
            <a:r>
              <a:rPr lang="cs-CZ" i="1" dirty="0" smtClean="0"/>
              <a:t> </a:t>
            </a:r>
            <a:r>
              <a:rPr lang="cs-CZ" i="1" dirty="0" err="1" smtClean="0"/>
              <a:t>save</a:t>
            </a:r>
            <a:r>
              <a:rPr lang="cs-CZ" i="1" dirty="0" smtClean="0"/>
              <a:t> </a:t>
            </a:r>
            <a:r>
              <a:rPr lang="cs-CZ" i="1" dirty="0" err="1" smtClean="0"/>
              <a:t>chandigarh</a:t>
            </a:r>
            <a:r>
              <a:rPr lang="cs-CZ" dirty="0" smtClean="0"/>
              <a:t> [online]. </a:t>
            </a:r>
            <a:r>
              <a:rPr lang="cs-CZ" dirty="0" err="1" smtClean="0"/>
              <a:t>Chandigarh</a:t>
            </a:r>
            <a:r>
              <a:rPr lang="cs-CZ" dirty="0" smtClean="0"/>
              <a:t>, 2012 [cit. 2016-03-14]. Dostupné z: http://www.</a:t>
            </a:r>
            <a:r>
              <a:rPr lang="cs-CZ" dirty="0" err="1" smtClean="0"/>
              <a:t>designboom.com</a:t>
            </a:r>
            <a:r>
              <a:rPr lang="cs-CZ" dirty="0" smtClean="0"/>
              <a:t>/</a:t>
            </a:r>
          </a:p>
          <a:p>
            <a:r>
              <a:rPr lang="cs-CZ" i="1" dirty="0" smtClean="0"/>
              <a:t>Urbanistická čítanka: vybrané texty urbanistické literatury XX. století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Praha: Česká komora architektů, 2000. ISBN 80-902735-3-X</a:t>
            </a:r>
            <a:r>
              <a:rPr lang="cs-CZ" dirty="0" smtClean="0"/>
              <a:t>.</a:t>
            </a:r>
          </a:p>
          <a:p>
            <a:r>
              <a:rPr lang="fr-FR" dirty="0" smtClean="0"/>
              <a:t>FACON, Guillaume. Le Corbusier en cinq œuvres majeures. </a:t>
            </a:r>
            <a:r>
              <a:rPr lang="fr-FR" i="1" dirty="0" smtClean="0"/>
              <a:t>Le Figaro</a:t>
            </a:r>
            <a:r>
              <a:rPr lang="fr-FR" dirty="0" smtClean="0"/>
              <a:t> [online]. 2015 [cit. 2016-03-14]. ISSN 0182-5852. Dostupné z: http://www.lefigaro.fr/culture/2015/04/28/03004-20150428ARTFIG00023-le-corbusier-en-cinq-oeuvres-majeures.php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cs-CZ" dirty="0" smtClean="0"/>
              <a:t>Avantgarda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/>
          <a:lstStyle/>
          <a:p>
            <a:r>
              <a:rPr lang="cs-CZ" dirty="0" smtClean="0"/>
              <a:t>Kulturní a umělecké hnutí 1. </a:t>
            </a:r>
            <a:r>
              <a:rPr lang="cs-CZ" dirty="0" err="1" smtClean="0"/>
              <a:t>pol</a:t>
            </a:r>
            <a:r>
              <a:rPr lang="cs-CZ" dirty="0" smtClean="0"/>
              <a:t>. 20. století</a:t>
            </a:r>
          </a:p>
          <a:p>
            <a:r>
              <a:rPr lang="cs-CZ" dirty="0" smtClean="0"/>
              <a:t>Jedna z etap vývoje moderního umění</a:t>
            </a:r>
          </a:p>
          <a:p>
            <a:r>
              <a:rPr lang="cs-CZ" dirty="0" smtClean="0"/>
              <a:t>=&gt; 1. svět. válka, krach humanitních ideálů, bouřlivý rozvoj vědy a techniky, utopické vize světa</a:t>
            </a:r>
            <a:endParaRPr lang="cs-CZ" dirty="0" smtClean="0"/>
          </a:p>
          <a:p>
            <a:r>
              <a:rPr lang="cs-CZ" dirty="0" smtClean="0"/>
              <a:t>Futurismus </a:t>
            </a:r>
          </a:p>
          <a:p>
            <a:pPr lvl="1"/>
            <a:r>
              <a:rPr lang="cs-CZ" dirty="0" smtClean="0"/>
              <a:t>Umělecký směr na počátku avantgardy</a:t>
            </a:r>
          </a:p>
          <a:p>
            <a:pPr lvl="1"/>
            <a:r>
              <a:rPr lang="cs-CZ" dirty="0" smtClean="0"/>
              <a:t>Obdiv technické civilizaci, radikální odpor ke způsobu života </a:t>
            </a:r>
            <a:r>
              <a:rPr lang="cs-CZ" dirty="0" err="1" smtClean="0"/>
              <a:t>předindustriální</a:t>
            </a:r>
            <a:r>
              <a:rPr lang="cs-CZ" dirty="0" smtClean="0"/>
              <a:t> společnosti</a:t>
            </a:r>
          </a:p>
          <a:p>
            <a:pPr lvl="1"/>
            <a:r>
              <a:rPr lang="cs-CZ" dirty="0" smtClean="0"/>
              <a:t>POHYB, RYCHLOST, SÍLA, DESTRUKCE</a:t>
            </a:r>
          </a:p>
          <a:p>
            <a:pPr lvl="1"/>
            <a:r>
              <a:rPr lang="cs-CZ" dirty="0" smtClean="0"/>
              <a:t>Italské futuristické hnutí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Charles – </a:t>
            </a:r>
            <a:r>
              <a:rPr lang="cs-CZ" dirty="0" err="1" smtClean="0"/>
              <a:t>É</a:t>
            </a:r>
            <a:r>
              <a:rPr lang="cs-CZ" dirty="0" err="1" smtClean="0"/>
              <a:t>douard</a:t>
            </a:r>
            <a:r>
              <a:rPr lang="cs-CZ" dirty="0" smtClean="0"/>
              <a:t> </a:t>
            </a:r>
            <a:r>
              <a:rPr lang="cs-CZ" dirty="0" err="1" smtClean="0"/>
              <a:t>Jeanneret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</a:t>
            </a:r>
            <a:r>
              <a:rPr lang="cs-CZ" dirty="0" smtClean="0"/>
              <a:t> </a:t>
            </a:r>
            <a:r>
              <a:rPr lang="cs-CZ" sz="2400" dirty="0" smtClean="0"/>
              <a:t>(1887 – 1969)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93135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Architekt, urbanista</a:t>
            </a:r>
          </a:p>
          <a:p>
            <a:r>
              <a:rPr lang="cs-CZ" dirty="0" smtClean="0"/>
              <a:t>Usiloval o přizpůsobení se novému věku strojů</a:t>
            </a:r>
          </a:p>
          <a:p>
            <a:r>
              <a:rPr lang="cs-CZ" dirty="0" smtClean="0"/>
              <a:t>Důraz na využití nejnovějších vědeckých poznatků</a:t>
            </a:r>
          </a:p>
          <a:p>
            <a:r>
              <a:rPr lang="cs-CZ" dirty="0" smtClean="0"/>
              <a:t>Odmítal kontinuitu s předchozími obdobími</a:t>
            </a:r>
          </a:p>
          <a:p>
            <a:r>
              <a:rPr lang="cs-CZ" dirty="0" smtClean="0"/>
              <a:t>1922 návrh „Současného města pro 3 miliony lidí“</a:t>
            </a:r>
          </a:p>
          <a:p>
            <a:r>
              <a:rPr lang="cs-CZ" dirty="0" smtClean="0"/>
              <a:t>Skici a texty měly celosvětový ohlas</a:t>
            </a:r>
          </a:p>
          <a:p>
            <a:r>
              <a:rPr lang="cs-CZ" dirty="0" smtClean="0"/>
              <a:t>Realizace až po 2. svět. válce</a:t>
            </a:r>
          </a:p>
          <a:p>
            <a:r>
              <a:rPr lang="cs-CZ" dirty="0" smtClean="0"/>
              <a:t>„Dům je stroj na bydlení“ </a:t>
            </a:r>
            <a:r>
              <a:rPr lang="cs-CZ" sz="2000" dirty="0" smtClean="0"/>
              <a:t>(</a:t>
            </a:r>
            <a:r>
              <a:rPr lang="cs-CZ" sz="2000" dirty="0" err="1" smtClean="0"/>
              <a:t>Vers</a:t>
            </a:r>
            <a:r>
              <a:rPr lang="cs-CZ" sz="2000" dirty="0" smtClean="0"/>
              <a:t> </a:t>
            </a:r>
            <a:r>
              <a:rPr lang="cs-CZ" sz="2000" dirty="0" err="1" smtClean="0"/>
              <a:t>une</a:t>
            </a:r>
            <a:r>
              <a:rPr lang="cs-CZ" sz="2000" dirty="0" smtClean="0"/>
              <a:t> </a:t>
            </a:r>
            <a:r>
              <a:rPr lang="cs-CZ" sz="2000" dirty="0" err="1" smtClean="0"/>
              <a:t>architecture</a:t>
            </a:r>
            <a:r>
              <a:rPr lang="cs-CZ" sz="2000" dirty="0" smtClean="0"/>
              <a:t>, 1923)</a:t>
            </a:r>
          </a:p>
          <a:p>
            <a:r>
              <a:rPr lang="cs-CZ" dirty="0" smtClean="0"/>
              <a:t>Díla	</a:t>
            </a:r>
          </a:p>
          <a:p>
            <a:pPr lvl="1"/>
            <a:r>
              <a:rPr lang="cs-CZ" dirty="0" smtClean="0"/>
              <a:t> La </a:t>
            </a:r>
            <a:r>
              <a:rPr lang="cs-CZ" dirty="0" err="1" smtClean="0"/>
              <a:t>Ville</a:t>
            </a:r>
            <a:r>
              <a:rPr lang="cs-CZ" dirty="0" smtClean="0"/>
              <a:t> </a:t>
            </a:r>
            <a:r>
              <a:rPr lang="cs-CZ" dirty="0" err="1" smtClean="0"/>
              <a:t>Contemporaine</a:t>
            </a:r>
            <a:r>
              <a:rPr lang="cs-CZ" dirty="0" smtClean="0"/>
              <a:t> (1922), Urbanismus (1924), La </a:t>
            </a:r>
            <a:r>
              <a:rPr lang="cs-CZ" dirty="0" err="1" smtClean="0"/>
              <a:t>Ville</a:t>
            </a:r>
            <a:r>
              <a:rPr lang="cs-CZ" dirty="0" smtClean="0"/>
              <a:t> </a:t>
            </a:r>
            <a:r>
              <a:rPr lang="cs-CZ" dirty="0" err="1" smtClean="0"/>
              <a:t>Radieuse</a:t>
            </a:r>
            <a:r>
              <a:rPr lang="cs-CZ" dirty="0" smtClean="0"/>
              <a:t> (Zářící město, 1933)</a:t>
            </a:r>
          </a:p>
        </p:txBody>
      </p:sp>
      <p:pic>
        <p:nvPicPr>
          <p:cNvPr id="1026" name="Picture 2" descr="Le Corbusier - Portré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64291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-F-ZERy31sk/TmtLcNZP9EI/AAAAAAAAAHY/0ZB6K_eMUNM/s1600/chandigarh-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534"/>
            <a:ext cx="7143800" cy="6858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handigar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02884" cy="574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amit.jp/01_introdctn/co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86644" cy="492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esignboom.com/weblog/images/images_2/richelle/58savechandigarh/chandi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91450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illa Savoye, Poissy (Yvelines), 1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7109062" cy="4000504"/>
          </a:xfrm>
          <a:prstGeom prst="rect">
            <a:avLst/>
          </a:prstGeom>
          <a:noFill/>
        </p:spPr>
      </p:pic>
      <p:pic>
        <p:nvPicPr>
          <p:cNvPr id="21508" name="Picture 4" descr="Chapelle Notre-Dame-du-Haut, Ronchamp (Haute-Saône), 1950-19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9449" y="3467786"/>
            <a:ext cx="6024551" cy="339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/>
          <a:lstStyle/>
          <a:p>
            <a:r>
              <a:rPr lang="cs-CZ" dirty="0" smtClean="0"/>
              <a:t>Zadání cvičení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Přečtěte si část textu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Corbusiera</a:t>
            </a:r>
            <a:r>
              <a:rPr lang="cs-CZ" dirty="0" smtClean="0"/>
              <a:t> </a:t>
            </a:r>
            <a:r>
              <a:rPr lang="cs-CZ" b="1" dirty="0" smtClean="0"/>
              <a:t>Současné město</a:t>
            </a:r>
            <a:r>
              <a:rPr lang="cs-CZ" dirty="0" smtClean="0"/>
              <a:t>, který zachycuje jeho pohledy na moderní uspořádání městského prostoru a městských funkcí.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 smtClean="0"/>
              <a:t>následujícím cvičení (</a:t>
            </a:r>
            <a:r>
              <a:rPr lang="cs-CZ" dirty="0" smtClean="0"/>
              <a:t>21.3</a:t>
            </a:r>
            <a:r>
              <a:rPr lang="cs-CZ" dirty="0" smtClean="0"/>
              <a:t>.) budou dvě skupiny vzájemně diskutovat nad prostudovaným </a:t>
            </a:r>
            <a:r>
              <a:rPr lang="cs-CZ" dirty="0" smtClean="0"/>
              <a:t>textem.</a:t>
            </a:r>
          </a:p>
          <a:p>
            <a:pPr lvl="1"/>
            <a:r>
              <a:rPr lang="cs-CZ" dirty="0" smtClean="0"/>
              <a:t>Skupina č. 1 by měla v textu hledat a v diskusi obhajovat pozitivní přínosy a pokroková řešení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Corbusierova</a:t>
            </a:r>
            <a:r>
              <a:rPr lang="cs-CZ" dirty="0" smtClean="0"/>
              <a:t> přístupu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Ambrož - Kura</a:t>
            </a:r>
            <a:endParaRPr lang="cs-CZ" dirty="0" smtClean="0"/>
          </a:p>
          <a:p>
            <a:pPr lvl="1"/>
            <a:r>
              <a:rPr lang="cs-CZ" dirty="0" smtClean="0"/>
              <a:t>Skupina č. 2 pak bude hrát roli kritiků a soustředí se především na vyzdvižení slabých míst a urbanistických rizik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Corbusierových</a:t>
            </a:r>
            <a:r>
              <a:rPr lang="cs-CZ" dirty="0" smtClean="0"/>
              <a:t> koncepcí. </a:t>
            </a:r>
            <a:endParaRPr lang="cs-CZ" dirty="0" smtClean="0"/>
          </a:p>
          <a:p>
            <a:pPr lvl="2"/>
            <a:r>
              <a:rPr lang="cs-CZ" dirty="0" err="1" smtClean="0"/>
              <a:t>Lichter</a:t>
            </a:r>
            <a:r>
              <a:rPr lang="cs-CZ" dirty="0" smtClean="0"/>
              <a:t> - Zavřelová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293</TotalTime>
  <Words>232</Words>
  <Application>Microsoft Office PowerPoint</Application>
  <PresentationFormat>Předvádění na obrazovce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Urbanistický</vt:lpstr>
      <vt:lpstr>Územní plánování a urbanismus</vt:lpstr>
      <vt:lpstr>Avantgarda</vt:lpstr>
      <vt:lpstr>Charles – Édouard Jeanneret  Le Corbusier (1887 – 1969)</vt:lpstr>
      <vt:lpstr>Snímek 4</vt:lpstr>
      <vt:lpstr>Snímek 5</vt:lpstr>
      <vt:lpstr>Snímek 6</vt:lpstr>
      <vt:lpstr>Snímek 7</vt:lpstr>
      <vt:lpstr>Snímek 8</vt:lpstr>
      <vt:lpstr>Zadání cvičení 2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plánování a urbanismus</dc:title>
  <dc:creator>Micinka</dc:creator>
  <cp:lastModifiedBy>Micinka</cp:lastModifiedBy>
  <cp:revision>13</cp:revision>
  <dcterms:created xsi:type="dcterms:W3CDTF">2016-03-14T08:16:04Z</dcterms:created>
  <dcterms:modified xsi:type="dcterms:W3CDTF">2016-03-14T13:09:07Z</dcterms:modified>
</cp:coreProperties>
</file>