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45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7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6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5ADF-61C5-4BA0-9232-5DB934795D8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1E12C-CBCF-42D8-B8D5-B2154C54F7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6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785E-5662-4BF2-8B5D-74682B74543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3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6FD73-5DCD-4076-85BD-0AA66EA0F9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8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FEAAA-4402-4DFC-A8E5-5A802525659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27FF-355F-4454-8347-D5D8E5E939B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1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A5587-08F7-42F0-87A5-7B844482C0B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4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E8116-2289-4ED2-97E8-A6ACF9E015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9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44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898A-6C21-4A2B-B05D-0B4CF2A033E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1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4A83-47B1-443E-BC61-F4F67A1C83D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7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9B36-8578-4687-947D-627963F8986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5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56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34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3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2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32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77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124-DA9D-4E13-8EA3-6039CB1104E1}" type="datetimeFigureOut">
              <a:rPr lang="cs-CZ" smtClean="0"/>
              <a:t>10.03.2016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989B-F768-4A0C-8C60-039A66A9A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15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BE4259-4EEF-4DA1-9719-9FA93898EA6B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</a:rPr>
              <a:t>Poloha a hranice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Cvičení č. 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19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Nápadům a originalitě se však meze nekladou…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43201"/>
            <a:ext cx="6408712" cy="521706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6377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98" y="68738"/>
            <a:ext cx="4754228" cy="677098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2000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!Termíny!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Odevzdat do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19. 3. 2016 do 20:00</a:t>
            </a:r>
            <a: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Příští lekci referát vycházející z tohoto cvičení prezentují:</a:t>
            </a:r>
          </a:p>
          <a:p>
            <a:pPr lvl="1"/>
            <a:r>
              <a:rPr lang="cs-CZ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Nikdo neprezentuje, procvičíme to hromadně…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cs-CZ" sz="4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7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z="9600" b="1">
                <a:solidFill>
                  <a:srgbClr val="FF0000"/>
                </a:solidFill>
              </a:rPr>
              <a:t>!!KONEC!!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 Vám vzkazuje z oprav vašich cvičení největší odborník na problematiku regionální geografie mezi doktorandy tohoto ústavu Mgr. </a:t>
            </a:r>
            <a:r>
              <a:rPr lang="cs-CZ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Oran</a:t>
            </a:r>
            <a:r>
              <a:rPr lang="cs-CZ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Gutan</a:t>
            </a:r>
            <a:r>
              <a:rPr lang="cs-CZ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který vám je opravoval?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assets.worldwildlife.org/photos/1368/images/carousel_small/Sumatran_Orangutan_8.6.2012_Why_They_Matter_XL_257639.jpg?1345543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" y="2852936"/>
            <a:ext cx="5088564" cy="381642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3862264" y="1704942"/>
            <a:ext cx="4824536" cy="4628485"/>
          </a:xfrm>
          <a:prstGeom prst="wedgeRoundRectCallout">
            <a:avLst>
              <a:gd name="adj1" fmla="val -75220"/>
              <a:gd name="adj2" fmla="val 35139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20056" y="1746573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>
                <a:latin typeface="Arial" pitchFamily="34" charset="0"/>
                <a:cs typeface="Arial" pitchFamily="34" charset="0"/>
              </a:rPr>
              <a:t>Všem bylo cvičení uznáno, ale nebyl jsem vždy vůbec spokojen!! Čtěte si komentáře k vašim výstupům a berte je v potaz!! Protože jestli si myslíte, že všichni opět příště projdete… Ha, ha, ha, ha, ha…</a:t>
            </a:r>
          </a:p>
          <a:p>
            <a:pPr marL="342900" indent="-342900">
              <a:buAutoNum type="arabicParenR"/>
            </a:pPr>
            <a:r>
              <a:rPr lang="cs-CZ" b="1" dirty="0">
                <a:latin typeface="Arial" pitchFamily="34" charset="0"/>
                <a:cs typeface="Arial" pitchFamily="34" charset="0"/>
              </a:rPr>
              <a:t>Odpovídejte na všechny otázky, úkoly zadání!!! Na všechny!!</a:t>
            </a:r>
          </a:p>
          <a:p>
            <a:pPr marL="342900" indent="-342900">
              <a:buAutoNum type="arabicParenR"/>
            </a:pPr>
            <a:r>
              <a:rPr lang="cs-CZ" b="1" dirty="0">
                <a:latin typeface="Arial" pitchFamily="34" charset="0"/>
                <a:cs typeface="Arial" pitchFamily="34" charset="0"/>
              </a:rPr>
              <a:t>Stručnost ok, ale ne to přehánět, ne to odrbávat, že výsledek je pak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takovej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že by to vymyslelo i pětiletý dítě…</a:t>
            </a:r>
          </a:p>
          <a:p>
            <a:pPr marL="342900" indent="-342900">
              <a:buAutoNum type="arabicParenR"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Wikina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jako zdroj ne,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tak na obrázky nebo když FAKT NELZE jinak anglická…</a:t>
            </a:r>
          </a:p>
        </p:txBody>
      </p:sp>
    </p:spTree>
    <p:extLst>
      <p:ext uri="{BB962C8B-B14F-4D97-AF65-F5344CB8AC3E}">
        <p14:creationId xmlns:p14="http://schemas.microsoft.com/office/powerpoint/2010/main" val="1417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dalších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zbytek semestru budete vypracovávat různé regionální analýzy </a:t>
            </a:r>
          </a:p>
          <a:p>
            <a:endParaRPr lang="cs-CZ" sz="1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jasné prostorové vymezení a poměrně dobrou dostupnost dat budeme v našich podmínkách chápat jako regiony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okresy</a:t>
            </a:r>
            <a:endParaRPr lang="cs-CZ" sz="1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Vyberte si každý ze seznamu jeden okres, se kterým budete pracovat</a:t>
            </a:r>
          </a:p>
          <a:p>
            <a:endParaRPr lang="cs-CZ" sz="1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5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odevzdaného protokolu: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tohoto cvičení se budete držet klasického uspořádání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zadání – vlastní vypracování – závěr</a:t>
            </a:r>
          </a:p>
          <a:p>
            <a:pPr lvl="1"/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důležitou částí cvičení,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neměl by omílat, co jste tentokrát dělali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jak, neměl by opakovat již vyřčené, ale měl být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syntézou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toho, co podle vás z této části regionální charakteristiky okresu vyplývá!</a:t>
            </a:r>
          </a:p>
          <a:p>
            <a:pPr lvl="1"/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vypracování 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referátem na danou charakteristiku okresu.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Používejte kvalitní zdroje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složitějších charakteristik jich bude vždy pár ukázáno a doporučeno. Vypracování bude mít charakter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souvislého textu</a:t>
            </a:r>
            <a:r>
              <a:rPr lang="cs-CZ" sz="1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odrážky se budou používat tehdy, když to bude opodstatněné. </a:t>
            </a:r>
            <a:r>
              <a:rPr lang="cs-CZ" sz="18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nutné citovat průběžně v textu!</a:t>
            </a:r>
          </a:p>
        </p:txBody>
      </p:sp>
    </p:spTree>
    <p:extLst>
      <p:ext uri="{BB962C8B-B14F-4D97-AF65-F5344CB8AC3E}">
        <p14:creationId xmlns:p14="http://schemas.microsoft.com/office/powerpoint/2010/main" val="174073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 půjde?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zadaný region (</a:t>
            </a:r>
            <a:r>
              <a:rPr lang="cs-CZ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</a:t>
            </a:r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zpracujte stručný referát, obsahující následující témata:</a:t>
            </a:r>
          </a:p>
          <a:p>
            <a:pPr marL="0" indent="0">
              <a:buNone/>
            </a:pPr>
            <a:endParaRPr lang="cs-CZ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v rámci ČR, Evropy</a:t>
            </a:r>
          </a:p>
          <a:p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území ve vztahu k (základním) geomorfologickým celkům a vodním tokům</a:t>
            </a:r>
          </a:p>
          <a:p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vzhledem k územně – správnímu členění (kraj, NUTS, ORP...)</a:t>
            </a:r>
          </a:p>
          <a:p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 a jejich průběh: vzhledem ke geomorfologickým celkům, antropogenním formám - cesty, železnice atd., sousedící okresy</a:t>
            </a:r>
          </a:p>
          <a:p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rozloha území, počet obyvatel, hustota zalidnění</a:t>
            </a:r>
          </a:p>
          <a:p>
            <a:r>
              <a:rPr lang="cs-CZ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 území okresu</a:t>
            </a:r>
          </a:p>
        </p:txBody>
      </p:sp>
    </p:spTree>
    <p:extLst>
      <p:ext uri="{BB962C8B-B14F-4D97-AF65-F5344CB8AC3E}">
        <p14:creationId xmlns:p14="http://schemas.microsoft.com/office/powerpoint/2010/main" val="313476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 půjde?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zadaný region (</a:t>
            </a:r>
            <a:r>
              <a:rPr 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zpracujte stručný referát, obsahující následující témata: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a nejnižší bod území a jejich nadmořská výška</a:t>
            </a: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členění okresu – seznam (a počet) obcí okresu, SO ORP</a:t>
            </a:r>
          </a:p>
          <a:p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okresního města v rámci okresu</a:t>
            </a: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poloha okresního města v rámci ČR – přibližná vzdálenost od Prahy</a:t>
            </a: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– podle vlastního uvážení a zájmu</a:t>
            </a:r>
          </a:p>
        </p:txBody>
      </p:sp>
    </p:spTree>
    <p:extLst>
      <p:ext uri="{BB962C8B-B14F-4D97-AF65-F5344CB8AC3E}">
        <p14:creationId xmlns:p14="http://schemas.microsoft.com/office/powerpoint/2010/main" val="418177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referátu připojte i tyto obrázky – mapy (můžete vytvořit vlastní nebo použít výřezy z internetu, </a:t>
            </a:r>
            <a:r>
              <a:rPr 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nezapomeňte ale uvést zdroj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celá ČR </a:t>
            </a: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 vyznačením polohy okresu</a:t>
            </a:r>
          </a:p>
          <a:p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(větší měřítko)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 zřetelně vyznačenými hranicemi okresu a okresním městem</a:t>
            </a:r>
          </a:p>
        </p:txBody>
      </p:sp>
    </p:spTree>
    <p:extLst>
      <p:ext uri="{BB962C8B-B14F-4D97-AF65-F5344CB8AC3E}">
        <p14:creationId xmlns:p14="http://schemas.microsoft.com/office/powerpoint/2010/main" val="253278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 – ukázky z předešlých let pro inspiraci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Chybí však citace!</a:t>
            </a:r>
          </a:p>
          <a:p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 pozor!</a:t>
            </a:r>
          </a:p>
          <a:p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jste autoři, </a:t>
            </a:r>
            <a:b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napište něco ve </a:t>
            </a:r>
            <a:b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smyslu: „Vlastní tvorba + v jakém programu, na základě jakých podkladů“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47632"/>
            <a:ext cx="5437797" cy="345638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240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Grafické přílohy – ukázky z předešlých let pro inspiraci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365104"/>
            <a:ext cx="8712968" cy="2376264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Wikipedii a ostatní „wiki“ však používejte </a:t>
            </a:r>
            <a:r>
              <a:rPr lang="cs-CZ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výjimečně</a:t>
            </a: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(tedy lépe řečeno </a:t>
            </a:r>
            <a:r>
              <a:rPr lang="cs-CZ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nepoužívejte ji</a:t>
            </a:r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už, tak právě jako zdroj obrázků, ne informací</a:t>
            </a:r>
          </a:p>
          <a:p>
            <a:endParaRPr lang="cs-CZ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Jinak jen pokud není jiné řešení (které je prakticky vždy)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84784"/>
            <a:ext cx="4608512" cy="283027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5916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02427" cy="660964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2944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583</Words>
  <Application>Microsoft Office PowerPoint</Application>
  <PresentationFormat>Předvádění na obrazovce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Motiv systému Office</vt:lpstr>
      <vt:lpstr>Výchozí návrh</vt:lpstr>
      <vt:lpstr>Poloha a hranice</vt:lpstr>
      <vt:lpstr>Co Vám vzkazuje z oprav vašich cvičení největší odborník na problematiku regionální geografie mezi doktorandy tohoto ústavu Mgr. Oran Gutan, který vám je opravoval?</vt:lpstr>
      <vt:lpstr>Forma dalších cvičení</vt:lpstr>
      <vt:lpstr>O co půjde?</vt:lpstr>
      <vt:lpstr>O co půjde?</vt:lpstr>
      <vt:lpstr>Grafické přílohy</vt:lpstr>
      <vt:lpstr>Grafické přílohy – ukázky z předešlých let pro inspiraci</vt:lpstr>
      <vt:lpstr>Grafické přílohy – ukázky z předešlých let pro inspiraci</vt:lpstr>
      <vt:lpstr>Prezentace aplikace PowerPoint</vt:lpstr>
      <vt:lpstr>Nápadům a originalitě se však meze nekladou…</vt:lpstr>
      <vt:lpstr>Prezentace aplikace PowerPoint</vt:lpstr>
      <vt:lpstr>!Termíny!</vt:lpstr>
      <vt:lpstr>!!KONEC!!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Poloha a hranice</dc:title>
  <dc:creator>Uzivatel</dc:creator>
  <cp:lastModifiedBy>Tom</cp:lastModifiedBy>
  <cp:revision>7</cp:revision>
  <dcterms:created xsi:type="dcterms:W3CDTF">2015-03-09T12:23:28Z</dcterms:created>
  <dcterms:modified xsi:type="dcterms:W3CDTF">2016-03-10T11:47:32Z</dcterms:modified>
</cp:coreProperties>
</file>