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FD65-9C31-41AD-B8AC-D61F6DB44308}" type="datetimeFigureOut">
              <a:rPr lang="cs-CZ" smtClean="0"/>
              <a:t>24.02.2016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B203-5284-462B-9EAC-9CAA9EB4F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950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FD65-9C31-41AD-B8AC-D61F6DB44308}" type="datetimeFigureOut">
              <a:rPr lang="cs-CZ" smtClean="0"/>
              <a:t>24.02.2016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B203-5284-462B-9EAC-9CAA9EB4F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442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FD65-9C31-41AD-B8AC-D61F6DB44308}" type="datetimeFigureOut">
              <a:rPr lang="cs-CZ" smtClean="0"/>
              <a:t>24.02.2016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B203-5284-462B-9EAC-9CAA9EB4F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785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FD65-9C31-41AD-B8AC-D61F6DB44308}" type="datetimeFigureOut">
              <a:rPr lang="cs-CZ" smtClean="0"/>
              <a:t>24.02.2016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B203-5284-462B-9EAC-9CAA9EB4F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32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FD65-9C31-41AD-B8AC-D61F6DB44308}" type="datetimeFigureOut">
              <a:rPr lang="cs-CZ" smtClean="0"/>
              <a:t>24.02.2016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B203-5284-462B-9EAC-9CAA9EB4F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798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FD65-9C31-41AD-B8AC-D61F6DB44308}" type="datetimeFigureOut">
              <a:rPr lang="cs-CZ" smtClean="0"/>
              <a:t>24.02.2016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B203-5284-462B-9EAC-9CAA9EB4F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178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FD65-9C31-41AD-B8AC-D61F6DB44308}" type="datetimeFigureOut">
              <a:rPr lang="cs-CZ" smtClean="0"/>
              <a:t>24.02.2016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B203-5284-462B-9EAC-9CAA9EB4F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42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FD65-9C31-41AD-B8AC-D61F6DB44308}" type="datetimeFigureOut">
              <a:rPr lang="cs-CZ" smtClean="0"/>
              <a:t>24.02.2016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B203-5284-462B-9EAC-9CAA9EB4F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57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FD65-9C31-41AD-B8AC-D61F6DB44308}" type="datetimeFigureOut">
              <a:rPr lang="cs-CZ" smtClean="0"/>
              <a:t>24.02.2016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B203-5284-462B-9EAC-9CAA9EB4F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91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FD65-9C31-41AD-B8AC-D61F6DB44308}" type="datetimeFigureOut">
              <a:rPr lang="cs-CZ" smtClean="0"/>
              <a:t>24.02.2016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B203-5284-462B-9EAC-9CAA9EB4F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53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FD65-9C31-41AD-B8AC-D61F6DB44308}" type="datetimeFigureOut">
              <a:rPr lang="cs-CZ" smtClean="0"/>
              <a:t>24.02.2016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B203-5284-462B-9EAC-9CAA9EB4F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85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8FD65-9C31-41AD-B8AC-D61F6DB44308}" type="datetimeFigureOut">
              <a:rPr lang="cs-CZ" smtClean="0"/>
              <a:t>24.02.2016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BB203-5284-462B-9EAC-9CAA9EB4F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54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1431/podzim2014/Z3090/um/50755356/Humanni_geografie_-_cviceni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Základy regionální geografie – cvičení,  skupiny  1 a 3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Organizace kurzu</a:t>
            </a:r>
          </a:p>
          <a:p>
            <a:endParaRPr lang="cs-CZ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Jaro 2016</a:t>
            </a:r>
          </a:p>
        </p:txBody>
      </p:sp>
    </p:spTree>
    <p:extLst>
      <p:ext uri="{BB962C8B-B14F-4D97-AF65-F5344CB8AC3E}">
        <p14:creationId xmlns:p14="http://schemas.microsoft.com/office/powerpoint/2010/main" val="156049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Termíny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496944" cy="5256584"/>
          </a:xfrm>
        </p:spPr>
        <p:txBody>
          <a:bodyPr>
            <a:normAutofit fontScale="92500" lnSpcReduction="10000"/>
          </a:bodyPr>
          <a:lstStyle/>
          <a:p>
            <a:r>
              <a:rPr lang="cs-CZ" u="sng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Přednáška: 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Středa 16:00 – 16:50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(</a:t>
            </a:r>
            <a:r>
              <a:rPr lang="cs-CZ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I. </a:t>
            </a:r>
            <a:r>
              <a:rPr lang="cs-CZ" i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Andráško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u="sng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Cvičení:</a:t>
            </a:r>
          </a:p>
          <a:p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Skupina 1: Čt 18:00 – 18:50, Z4 (</a:t>
            </a:r>
            <a:r>
              <a:rPr lang="cs-CZ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T. </a:t>
            </a:r>
            <a:r>
              <a:rPr lang="cs-CZ" i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Švik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Skupina 2: Po 17:00 – 17:50, Z4 (</a:t>
            </a:r>
            <a:r>
              <a:rPr lang="cs-CZ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T. Novotný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Skupina 3: Čt 19:00 – 19:50, Z4 (</a:t>
            </a:r>
            <a:r>
              <a:rPr lang="cs-CZ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T. </a:t>
            </a:r>
            <a:r>
              <a:rPr lang="cs-CZ" i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Švik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0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T. </a:t>
            </a:r>
            <a:r>
              <a:rPr lang="cs-CZ" sz="22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Švik</a:t>
            </a:r>
            <a:r>
              <a:rPr lang="cs-CZ" sz="2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konzultační hodiny: Čtvrtek 17:00 – 18:00, </a:t>
            </a:r>
            <a:r>
              <a:rPr lang="cs-CZ" sz="22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kanclík</a:t>
            </a:r>
            <a:r>
              <a:rPr lang="cs-CZ" sz="2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3013 (podkroví), budova 4</a:t>
            </a:r>
          </a:p>
        </p:txBody>
      </p:sp>
    </p:spTree>
    <p:extLst>
      <p:ext uri="{BB962C8B-B14F-4D97-AF65-F5344CB8AC3E}">
        <p14:creationId xmlns:p14="http://schemas.microsoft.com/office/powerpoint/2010/main" val="4006862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Jak získat zápočet, bez kterého není možné připuštění ke kolokviu?!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https://encrypted-tbn2.gstatic.com/images?q=tbn:ANd9GcTL_DRh0pJU18up87rzugC_Lzq0ZZ8Wcotd8iI2NnCfcit6Q5k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5"/>
            <a:ext cx="2216918" cy="3569615"/>
          </a:xfrm>
          <a:prstGeom prst="rect">
            <a:avLst/>
          </a:prstGeom>
          <a:noFill/>
          <a:ln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1.gstatic.com/images?q=tbn:ANd9GcSlP6cJLcf5X0qEmcLnJPUafLcB0o9p-uBwRa43kHSXFFA_6UC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269" y="3537533"/>
            <a:ext cx="3187688" cy="3230572"/>
          </a:xfrm>
          <a:prstGeom prst="rect">
            <a:avLst/>
          </a:prstGeom>
          <a:noFill/>
          <a:ln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625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781" y="260648"/>
            <a:ext cx="8229600" cy="1143000"/>
          </a:xfrm>
        </p:spPr>
        <p:txBody>
          <a:bodyPr/>
          <a:lstStyle/>
          <a:p>
            <a:pPr algn="l"/>
            <a:r>
              <a:rPr lang="cs-CZ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!!Pracujeme ve trojicích!!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4" name="Picture 2" descr="http://upload.wikimedia.org/wikipedia/commons/thumb/0/0b/Angelsatmamre-trinity-rublev-1410.jpg/220px-Angelsatmamre-trinity-rublev-14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632" y="1233606"/>
            <a:ext cx="2160240" cy="2690481"/>
          </a:xfrm>
          <a:prstGeom prst="rect">
            <a:avLst/>
          </a:prstGeom>
          <a:noFill/>
          <a:ln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moderni-dejiny.cz/PublicFiles/UserFiles/image/Prameny/04_WWII/800x800_postdam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33606"/>
            <a:ext cx="4778498" cy="2980589"/>
          </a:xfrm>
          <a:prstGeom prst="rect">
            <a:avLst/>
          </a:prstGeom>
          <a:noFill/>
          <a:ln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.radio.cz/pictures/c/zvirata/kladruby_ruska_trojk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80" y="4274456"/>
            <a:ext cx="3584203" cy="2491022"/>
          </a:xfrm>
          <a:prstGeom prst="rect">
            <a:avLst/>
          </a:prstGeom>
          <a:noFill/>
          <a:ln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chrudimskalupa.cz/wp-content/uploads/2015/01/tri_kralov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063342"/>
            <a:ext cx="4032448" cy="2707320"/>
          </a:xfrm>
          <a:prstGeom prst="rect">
            <a:avLst/>
          </a:prstGeom>
          <a:noFill/>
          <a:ln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://mluveny.panacek.com/wp-content/files/trimusketyri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0423" y="35532"/>
            <a:ext cx="1881299" cy="1881300"/>
          </a:xfrm>
          <a:prstGeom prst="rect">
            <a:avLst/>
          </a:prstGeom>
          <a:noFill/>
          <a:ln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6919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Podmínky pro získání zápočtu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cs-C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Aktivní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účast na seminářích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2) Odevzdání a uznání všech cvičení</a:t>
            </a:r>
          </a:p>
          <a:p>
            <a:endParaRPr lang="cs-CZ" dirty="0"/>
          </a:p>
        </p:txBody>
      </p:sp>
      <p:pic>
        <p:nvPicPr>
          <p:cNvPr id="2050" name="Picture 2" descr="C:\Documents and Settings\Uzivatel\Dokumenty\1264815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340768"/>
            <a:ext cx="1800200" cy="2627476"/>
          </a:xfrm>
          <a:prstGeom prst="rect">
            <a:avLst/>
          </a:prstGeom>
          <a:noFill/>
          <a:ln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png.clipart.me/graphics/previews/104/student-passing-the-test-vector-cartoon_1040141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934" y="4475289"/>
            <a:ext cx="2304256" cy="2304256"/>
          </a:xfrm>
          <a:prstGeom prst="rect">
            <a:avLst/>
          </a:prstGeom>
          <a:noFill/>
          <a:ln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vlajky-statu.cz/data/vlajky/vlajka-piratska-vlajka-1-800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83" y="2204864"/>
            <a:ext cx="1611609" cy="1154261"/>
          </a:xfrm>
          <a:prstGeom prst="rect">
            <a:avLst/>
          </a:prstGeom>
          <a:noFill/>
          <a:ln w="22225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840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Aktivní účast na seminářích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Maximálně 2 absence, </a:t>
            </a:r>
            <a:r>
              <a:rPr lang="cs-CZ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není nutné se omlouvat!</a:t>
            </a:r>
          </a:p>
          <a:p>
            <a:endParaRPr lang="cs-CZ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Nahrazení cvičení v jiné skupině možné po domluvě s vyučujícími (nahrazování ve skupinách s plnou kapacitou pouze výjimečně z vážných důvodů)</a:t>
            </a:r>
          </a:p>
          <a:p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Prezentace vypracovaného cvičení „z minula“ jednou za semestr</a:t>
            </a:r>
          </a:p>
          <a:p>
            <a:endParaRPr lang="cs-CZ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AKTIVNÍ </a:t>
            </a:r>
            <a:r>
              <a:rPr lang="cs-CZ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diskuze tématu</a:t>
            </a:r>
            <a:r>
              <a:rPr lang="cs-CZ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(součást hodnocení, podmínka pro zisk zápočtu a kolokvia) </a:t>
            </a:r>
          </a:p>
        </p:txBody>
      </p:sp>
    </p:spTree>
    <p:extLst>
      <p:ext uri="{BB962C8B-B14F-4D97-AF65-F5344CB8AC3E}">
        <p14:creationId xmlns:p14="http://schemas.microsoft.com/office/powerpoint/2010/main" val="1224686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Odevzdání a uznání všech cvičení</a:t>
            </a:r>
            <a:b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47500" lnSpcReduction="20000"/>
          </a:bodyPr>
          <a:lstStyle/>
          <a:p>
            <a:r>
              <a:rPr lang="cs-CZ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Vypracovaná cvičení odevzdávat vždy do </a:t>
            </a:r>
            <a:r>
              <a:rPr lang="cs-CZ" sz="4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soboty následujícího týdne </a:t>
            </a:r>
            <a:r>
              <a:rPr lang="cs-CZ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(pokud nebude při zadávání cvičení stanoveno jinak)</a:t>
            </a:r>
          </a:p>
          <a:p>
            <a:endParaRPr lang="cs-CZ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Prezentace odevzdávat vždy den před jejich prezentováním (tedy do </a:t>
            </a:r>
            <a:r>
              <a:rPr lang="cs-CZ" sz="4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středy téhož týdne</a:t>
            </a:r>
            <a:r>
              <a:rPr lang="cs-CZ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endParaRPr lang="cs-CZ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4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Vždy do 20:00!!</a:t>
            </a:r>
          </a:p>
          <a:p>
            <a:endParaRPr lang="cs-CZ" sz="4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 v případě neúčasti na cvičení platí stanovený termín odevzdání (výjimkou pouze závažné důvody po domluvě se cvičícím)</a:t>
            </a:r>
          </a:p>
          <a:p>
            <a:endParaRPr lang="cs-CZ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Hlídat si správnou </a:t>
            </a:r>
            <a:r>
              <a:rPr lang="cs-CZ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odevzdávárnu</a:t>
            </a:r>
            <a:r>
              <a:rPr lang="cs-CZ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!!</a:t>
            </a:r>
          </a:p>
          <a:p>
            <a:endParaRPr lang="cs-CZ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40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Formální náležitosti a zejména </a:t>
            </a:r>
            <a:r>
              <a:rPr lang="cs-CZ" sz="4000" b="1" u="sng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citace</a:t>
            </a:r>
            <a:r>
              <a:rPr lang="cs-CZ" sz="40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obdobné jako ve cvičení z HG, v případě nejistoty berte jako manuál prezentaci „Organizační pokyny a formální náležitosti cvičení“ ve studijních materiálech předmětu HG pro podzimní semestr 2014 dostupnou z www: </a:t>
            </a:r>
            <a:r>
              <a:rPr lang="cs-CZ" sz="40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  <a:hlinkClick r:id="rId2"/>
              </a:rPr>
              <a:t>https://is.muni.cz/auth/el/1431/podzim2014/Z3090/um/50755356/Humanni_geografie_-_cviceni.pdf</a:t>
            </a:r>
            <a:endParaRPr lang="cs-CZ" sz="40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cs-CZ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240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Perzekuce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První opožděné odevzdání – upozornění</a:t>
            </a:r>
          </a:p>
          <a:p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Druhé opožděné odevzdání – zadání práce navíc</a:t>
            </a:r>
          </a:p>
          <a:p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Třetí opožděné odevzdání – buď náročnější práce navíc nebo </a:t>
            </a:r>
            <a: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neudělení zápočtu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(závisí na rozhodnutí cvičícího dle vaší aktivity a přístupu)</a:t>
            </a:r>
          </a:p>
          <a:p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Čtvrté a další opožděné odevzdání – </a:t>
            </a:r>
            <a: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neudělení zápočtu</a:t>
            </a:r>
          </a:p>
          <a:p>
            <a:endParaRPr lang="cs-CZ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Výjimky pouze ze závažných důvodů </a:t>
            </a:r>
            <a:r>
              <a:rPr lang="cs-CZ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 domluvě se cvičícím</a:t>
            </a:r>
          </a:p>
          <a:p>
            <a:endParaRPr lang="cs-CZ" dirty="0"/>
          </a:p>
        </p:txBody>
      </p:sp>
      <p:pic>
        <p:nvPicPr>
          <p:cNvPr id="4098" name="Picture 2" descr="http://thumbs.dreamstime.com/thumb_579/1296751213EyBR9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1" y="44624"/>
            <a:ext cx="2017098" cy="2941602"/>
          </a:xfrm>
          <a:prstGeom prst="rect">
            <a:avLst/>
          </a:prstGeom>
          <a:noFill/>
          <a:ln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897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!!KONEC!!</a:t>
            </a:r>
          </a:p>
        </p:txBody>
      </p:sp>
    </p:spTree>
    <p:extLst>
      <p:ext uri="{BB962C8B-B14F-4D97-AF65-F5344CB8AC3E}">
        <p14:creationId xmlns:p14="http://schemas.microsoft.com/office/powerpoint/2010/main" val="19196851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344</Words>
  <Application>Microsoft Office PowerPoint</Application>
  <PresentationFormat>Předvádění na obrazovce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systému Office</vt:lpstr>
      <vt:lpstr>Základy regionální geografie – cvičení,  skupiny  1 a 3</vt:lpstr>
      <vt:lpstr>Termíny</vt:lpstr>
      <vt:lpstr>Jak získat zápočet, bez kterého není možné připuštění ke kolokviu?!</vt:lpstr>
      <vt:lpstr>!!Pracujeme ve trojicích!!</vt:lpstr>
      <vt:lpstr>Podmínky pro získání zápočtu</vt:lpstr>
      <vt:lpstr>Aktivní účast na seminářích</vt:lpstr>
      <vt:lpstr> Odevzdání a uznání všech cvičení </vt:lpstr>
      <vt:lpstr>Perzekuce</vt:lpstr>
      <vt:lpstr>!!KONEC!!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regionální geografie – cvičení,  skupina 2</dc:title>
  <dc:creator>Uzivatel</dc:creator>
  <cp:lastModifiedBy>Tom</cp:lastModifiedBy>
  <cp:revision>17</cp:revision>
  <dcterms:created xsi:type="dcterms:W3CDTF">2015-02-23T13:31:49Z</dcterms:created>
  <dcterms:modified xsi:type="dcterms:W3CDTF">2016-02-24T21:47:13Z</dcterms:modified>
</cp:coreProperties>
</file>