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326" r:id="rId3"/>
    <p:sldId id="330" r:id="rId4"/>
    <p:sldId id="332" r:id="rId5"/>
    <p:sldId id="331" r:id="rId6"/>
    <p:sldId id="333" r:id="rId7"/>
    <p:sldId id="336" r:id="rId8"/>
    <p:sldId id="334" r:id="rId9"/>
    <p:sldId id="337" r:id="rId10"/>
    <p:sldId id="338" r:id="rId11"/>
    <p:sldId id="339" r:id="rId12"/>
    <p:sldId id="340" r:id="rId13"/>
    <p:sldId id="341" r:id="rId14"/>
    <p:sldId id="347" r:id="rId15"/>
    <p:sldId id="346" r:id="rId16"/>
    <p:sldId id="348" r:id="rId17"/>
    <p:sldId id="345" r:id="rId18"/>
    <p:sldId id="329" r:id="rId19"/>
    <p:sldId id="344" r:id="rId20"/>
    <p:sldId id="319" r:id="rId21"/>
    <p:sldId id="349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24.3.2016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24.3.2016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24.3.2016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24.3.2016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A095F61-BAF7-42CA-897D-707A036282DB}" type="datetimeFigureOut">
              <a:rPr lang="cs-CZ" smtClean="0"/>
              <a:t>24.3.2016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ek.togel@mail.muni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5468991" TargetMode="External"/><Relationship Id="rId2" Type="http://schemas.openxmlformats.org/officeDocument/2006/relationships/hyperlink" Target="http://www.world3simulator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fi.muni.cz/~xpelanek/IV109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seesystems.com/softwares/Education/StellaSoftware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mergentbydesign.com/tag/futures/" TargetMode="Externa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i="1" smtClean="0">
                <a:latin typeface="Arial" panose="020B0604020202020204" pitchFamily="34" charset="0"/>
                <a:cs typeface="Arial" panose="020B0604020202020204" pitchFamily="34" charset="0"/>
              </a:rPr>
              <a:t>METODY GEOGRAFICKÉHO VÝZKUMU – SEMINÁŘ 24. 3. 2016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8388424" cy="46085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indent="0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CVIČÍCÍ: 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Marek </a:t>
            </a:r>
            <a:r>
              <a:rPr lang="cs-CZ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Tögel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marek.togel@mail.muni.cz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), příp. konzultace po předchozí domluvě</a:t>
            </a:r>
          </a:p>
          <a:p>
            <a:pPr indent="0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INFORMACE: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studijní materiály (zadání cvičení + </a:t>
            </a:r>
            <a:r>
              <a:rPr lang="cs-CZ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odevzdávárny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+ opravené)</a:t>
            </a:r>
          </a:p>
          <a:p>
            <a:pPr indent="0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ZÁPOČET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vypracovaná cvičení </a:t>
            </a:r>
            <a:r>
              <a:rPr lang="cs-CZ" sz="1800" b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1800" b="0" smtClean="0">
                <a:latin typeface="Arial" panose="020B0604020202020204" pitchFamily="34" charset="0"/>
                <a:cs typeface="Arial" panose="020B0604020202020204" pitchFamily="34" charset="0"/>
              </a:rPr>
              <a:t>docházka</a:t>
            </a:r>
          </a:p>
          <a:p>
            <a:pPr indent="0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CVIČENÍ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cca 10 </a:t>
            </a: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dní na 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vypracování</a:t>
            </a:r>
            <a:r>
              <a:rPr lang="cs-CZ" sz="1800" b="0" smtClean="0">
                <a:latin typeface="Arial" panose="020B0604020202020204" pitchFamily="34" charset="0"/>
                <a:cs typeface="Arial" panose="020B0604020202020204" pitchFamily="34" charset="0"/>
              </a:rPr>
              <a:t>; pozdní 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odevzdání = bez zápočtu, pravidla psaní odborných textů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OPRAVA CVIČENÍ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po vrácení do 7 dní</a:t>
            </a:r>
            <a:endParaRPr lang="cs-CZ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indent="0"/>
            <a:endParaRPr lang="cs-CZ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ek\Disk Google\1_MU\4_JARO_2016\Vyuka-MGV_jaro2016\podklady_seminar_4\model_linkages_feedbacks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3" y="764704"/>
            <a:ext cx="8978793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ek\Disk Google\1_MU\4_JARO_2016\Vyuka-MGV_jaro2016\podklady_seminar_4\SD-model-priority-given-to-private-vehi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634"/>
            <a:ext cx="8712968" cy="6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ek\Disk Google\1_MU\4_JARO_2016\Vyuka-MGV_jaro2016\podklady_seminar_4\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5462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ek\Disk Google\1_MU\4_JARO_2016\Vyuka-MGV_jaro2016\podklady_seminar_4\image0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7842"/>
            <a:ext cx="9143999" cy="424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ek\Disk Google\1_MU\4_JARO_2016\Vyuka-MGV_jaro2016\podklady_seminar_4\futures-whe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3" y="260648"/>
            <a:ext cx="9144000" cy="651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ek\Disk Google\1_MU\4_JARO_2016\Vyuka-MGV_jaro2016\podklady_seminar_4\limits_to_growth_global_mod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9933"/>
            <a:ext cx="8784976" cy="687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8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285544" cy="548640"/>
          </a:xfrm>
        </p:spPr>
        <p:txBody>
          <a:bodyPr/>
          <a:lstStyle/>
          <a:p>
            <a:r>
              <a:rPr lang="cs-CZ" smtClean="0"/>
              <a:t>KAUZÁLNÍ MODELY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2960" y="1100628"/>
            <a:ext cx="7520940" cy="506467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Nejznámější kauzální model: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World3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D. H. Meadows, D. L. Meadows, J. Randers, W. W. Behrens III:           Meze růstu (</a:t>
            </a:r>
            <a:r>
              <a:rPr lang="cs-CZ" i="1" smtClean="0">
                <a:latin typeface="Arial" panose="020B0604020202020204" pitchFamily="34" charset="0"/>
                <a:cs typeface="Arial" panose="020B0604020202020204" pitchFamily="34" charset="0"/>
              </a:rPr>
              <a:t>The Limits to Growth</a:t>
            </a: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), 1972, 205 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Dynamický model interakce ekosystémů a lidských systémů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http://www.world3simulator.org</a:t>
            </a: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vimeo.com/45468991</a:t>
            </a: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Datové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modelování: podrobněji viz PřF: Z5104 Seminář z datového modelování pro geografy a kartografy (J. Kozel)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Modelování, simulace, komplexní systémy: viz FI: IV109 Modelování a simulace (doc. R. Pelánek)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http://www.fi.muni.cz/~xpelanek/IV109</a:t>
            </a: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425" y="188640"/>
            <a:ext cx="1524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1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285544" cy="548640"/>
          </a:xfrm>
        </p:spPr>
        <p:txBody>
          <a:bodyPr/>
          <a:lstStyle/>
          <a:p>
            <a:r>
              <a:rPr lang="cs-CZ" smtClean="0"/>
              <a:t>AKTIVITA: TVORBA KAUZÁLNÍHO MODELU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2960" y="1100628"/>
            <a:ext cx="8069520" cy="448861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METODA (prostá kauzalita, pozitivní/negativní zpětné vazby,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wheel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NÁSTROJ PRO VIZUALIZACI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PowerPoint,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draw.io,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xmind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Papír a tužka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Stella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www.iseesystems.com/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softwares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Education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/StellaSoftware.aspx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2" descr="C:\Users\Marek\Disk Google\1_MU\4_JARO_2016\Vyuka-MGV_jaro2016\podklady_seminar_4\SD-model-priority-given-to-private-vehic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6873"/>
            <a:ext cx="4716015" cy="353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arek\Disk Google\1_MU\4_JARO_2016\Vyuka-MGV_jaro2016\podklady_seminar_4\futures-whe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12" y="3573016"/>
            <a:ext cx="4371688" cy="31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740290" y="6556885"/>
            <a:ext cx="30597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>
                <a:hlinkClick r:id="rId5"/>
              </a:rPr>
              <a:t>http://emergentbydesign.com/tag/futures</a:t>
            </a:r>
            <a:r>
              <a:rPr lang="cs-CZ" sz="1200" smtClean="0">
                <a:hlinkClick r:id="rId5"/>
              </a:rPr>
              <a:t>/</a:t>
            </a:r>
            <a:r>
              <a:rPr lang="cs-CZ" sz="1200" smtClean="0"/>
              <a:t> 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7439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ZADÁNÍ </a:t>
            </a:r>
            <a:r>
              <a:rPr lang="cs-CZ" dirty="0" smtClean="0"/>
              <a:t>cvičení č</a:t>
            </a:r>
            <a:r>
              <a:rPr lang="cs-CZ" smtClean="0"/>
              <a:t>. 4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781128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Vytvořte skupinky po 4-5 lidech.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Načrtněte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tzv. kauzální model zachycující vzájemné působení jednotlivých proměnných v následujících tématech: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•	investiční atraktivita určitého regionu;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segregace určitého etnika v dané části vnitřního města;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rozvoj určitého města/regionu v období průmyslové revoluce.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vyjádřete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graficky diagramem, nicméně je třeba jednotlivé vazby mezi jevy podrobněji popsat.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Zhodnoťte,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zda se jedná ve vámi uvedeném případě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 informačně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otevřený, nebo uzavřený systém a své tvrzení zdůvodněte.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Odevzdání cvičení č</a:t>
            </a:r>
            <a:r>
              <a:rPr lang="cs-CZ" smtClean="0"/>
              <a:t>. 4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vypracovaný protokol včetně vizualizovaného schématu odevzdejte do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odevzdávárny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v IS</a:t>
            </a:r>
          </a:p>
          <a:p>
            <a:pPr>
              <a:buFont typeface="Wingdings"/>
              <a:buChar char="Ø"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deadline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odevzdání: 7. dubna do 24:00 (opraveno bude do konce dubna)</a:t>
            </a:r>
          </a:p>
          <a:p>
            <a:pPr>
              <a:buFont typeface="Wingdings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zpoždění v odevzdání = ztráta zápočtu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285544" cy="548640"/>
          </a:xfrm>
        </p:spPr>
        <p:txBody>
          <a:bodyPr/>
          <a:lstStyle/>
          <a:p>
            <a:r>
              <a:rPr lang="cs-CZ" dirty="0" smtClean="0"/>
              <a:t>Téma semináře</a:t>
            </a:r>
            <a:r>
              <a:rPr lang="cs-CZ" smtClean="0"/>
              <a:t>: kauzální modelování (modely)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Co je to systém?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Co je to model?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4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POZORNOST!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5652120" y="404664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Zel. revoluce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1564419" y="1268760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hnojiva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5041579" y="3861048"/>
            <a:ext cx="1224136" cy="793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Zefekt</a:t>
            </a:r>
            <a:r>
              <a:rPr lang="cs-CZ" dirty="0" smtClean="0"/>
              <a:t>. </a:t>
            </a:r>
            <a:r>
              <a:rPr lang="cs-CZ" dirty="0" err="1" smtClean="0"/>
              <a:t>hospodarství</a:t>
            </a:r>
            <a:endParaRPr lang="cs-CZ" dirty="0"/>
          </a:p>
        </p:txBody>
      </p:sp>
      <p:sp>
        <p:nvSpPr>
          <p:cNvPr id="31" name="Obdélník 30"/>
          <p:cNvSpPr/>
          <p:nvPr/>
        </p:nvSpPr>
        <p:spPr>
          <a:xfrm>
            <a:off x="6588224" y="1916832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Růst obyv.</a:t>
            </a:r>
            <a:endParaRPr lang="cs-CZ" dirty="0"/>
          </a:p>
        </p:txBody>
      </p:sp>
      <p:cxnSp>
        <p:nvCxnSpPr>
          <p:cNvPr id="33" name="Přímá spojnice se šipkou 32"/>
          <p:cNvCxnSpPr>
            <a:stCxn id="28" idx="2"/>
            <a:endCxn id="29" idx="0"/>
          </p:cNvCxnSpPr>
          <p:nvPr/>
        </p:nvCxnSpPr>
        <p:spPr>
          <a:xfrm flipH="1">
            <a:off x="2176487" y="980728"/>
            <a:ext cx="4087701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29" idx="3"/>
            <a:endCxn id="30" idx="1"/>
          </p:cNvCxnSpPr>
          <p:nvPr/>
        </p:nvCxnSpPr>
        <p:spPr>
          <a:xfrm>
            <a:off x="2788555" y="1556792"/>
            <a:ext cx="2253024" cy="2701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stCxn id="30" idx="2"/>
            <a:endCxn id="31" idx="3"/>
          </p:cNvCxnSpPr>
          <p:nvPr/>
        </p:nvCxnSpPr>
        <p:spPr>
          <a:xfrm flipV="1">
            <a:off x="5653647" y="2204864"/>
            <a:ext cx="2158713" cy="2449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5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285544" cy="548640"/>
          </a:xfrm>
        </p:spPr>
        <p:txBody>
          <a:bodyPr/>
          <a:lstStyle/>
          <a:p>
            <a:r>
              <a:rPr lang="cs-CZ" dirty="0" smtClean="0"/>
              <a:t>Téma semináře</a:t>
            </a:r>
            <a:r>
              <a:rPr lang="cs-CZ" smtClean="0"/>
              <a:t>: kauzální modelování (modely)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2960" y="1100628"/>
            <a:ext cx="7520940" cy="49926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Co je to systém?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-soustava elementů (částí) vzájemně provázaných a fungujících jako celek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Co je to model?</a:t>
            </a:r>
            <a:endParaRPr lang="cs-CZ" dirty="0" smtClean="0"/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-vizuální, matematická, fyzická REPREZENTACE: skutečnosti, jevu, procesu, systému, …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plastické modely, mapa, funkce, algoritmus, schéma, graf, proces, databáze (datový model), …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&gt; Informačně uzavřeny a otevřený systém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&gt; statický a dynamický systém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&gt; deterministický a stochastický systém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&gt; spojitý a diskrétní systém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&gt; tvrdý a měkký systém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285544" cy="548640"/>
          </a:xfrm>
        </p:spPr>
        <p:txBody>
          <a:bodyPr/>
          <a:lstStyle/>
          <a:p>
            <a:r>
              <a:rPr lang="cs-CZ" dirty="0" smtClean="0"/>
              <a:t>Téma semináře</a:t>
            </a:r>
            <a:r>
              <a:rPr lang="cs-CZ" smtClean="0"/>
              <a:t>: kauzální modelování (modely)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Co je to kauzální model?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285544" cy="548640"/>
          </a:xfrm>
        </p:spPr>
        <p:txBody>
          <a:bodyPr/>
          <a:lstStyle/>
          <a:p>
            <a:r>
              <a:rPr lang="cs-CZ" dirty="0" smtClean="0"/>
              <a:t>Téma semináře</a:t>
            </a:r>
            <a:r>
              <a:rPr lang="cs-CZ" smtClean="0"/>
              <a:t>: kauzální modelování (modely)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Co je to kauzální model?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-reprezentace dynamických vztahů reálného světa </a:t>
            </a:r>
          </a:p>
          <a:p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příčina </a:t>
            </a: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následek (kauzalita)</a:t>
            </a:r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Co je to dynamický model?</a:t>
            </a:r>
            <a:endParaRPr lang="cs-CZ" dirty="0" smtClean="0"/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-reprezentace dynamických vztahů reálného světa </a:t>
            </a:r>
          </a:p>
          <a:p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Jaký rozdíl mezi </a:t>
            </a:r>
            <a:r>
              <a:rPr lang="cs-CZ" u="sng" smtClean="0">
                <a:latin typeface="Arial" panose="020B0604020202020204" pitchFamily="34" charset="0"/>
                <a:cs typeface="Arial" panose="020B0604020202020204" pitchFamily="34" charset="0"/>
              </a:rPr>
              <a:t>kauzálním</a:t>
            </a: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u="sng" smtClean="0">
                <a:latin typeface="Arial" panose="020B0604020202020204" pitchFamily="34" charset="0"/>
                <a:cs typeface="Arial" panose="020B0604020202020204" pitchFamily="34" charset="0"/>
              </a:rPr>
              <a:t>dynamickým</a:t>
            </a: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 modelem?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285544" cy="548640"/>
          </a:xfrm>
        </p:spPr>
        <p:txBody>
          <a:bodyPr/>
          <a:lstStyle/>
          <a:p>
            <a:r>
              <a:rPr lang="cs-CZ" dirty="0" smtClean="0"/>
              <a:t>Téma semináře</a:t>
            </a:r>
            <a:r>
              <a:rPr lang="cs-CZ" smtClean="0"/>
              <a:t>: kauzální modelování (modely)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Obecně existují 3 úrovně modelování:</a:t>
            </a:r>
          </a:p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1) KONCEPČNÍ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2) LOGICKÁ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3) FYZICKÁ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285544" cy="548640"/>
          </a:xfrm>
        </p:spPr>
        <p:txBody>
          <a:bodyPr/>
          <a:lstStyle/>
          <a:p>
            <a:r>
              <a:rPr lang="cs-CZ" dirty="0" smtClean="0"/>
              <a:t>Téma semináře</a:t>
            </a:r>
            <a:r>
              <a:rPr lang="cs-CZ" smtClean="0"/>
              <a:t>: kauzální modelování (modely)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Obecně existují 3 úrovně modelování:</a:t>
            </a:r>
          </a:p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z datového modelování (tvorba databází)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1) KONCEPČNÍ – návrh modelu (vztahy, myšlenka)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2) LOGICKÁ – reprezentace modelu pomocí notací (např. UML), definice logických vazeb, objektů, atributů</a:t>
            </a:r>
          </a:p>
          <a:p>
            <a:pPr>
              <a:buFont typeface="Arial" panose="020B0604020202020204" pitchFamily="34" charset="0"/>
              <a:buChar char="•"/>
            </a:pPr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3) FYZICKÁ – programování modelu prostřednictvím dostupných programovacích prostředků (PHP, Python, R, apod.)</a:t>
            </a:r>
          </a:p>
          <a:p>
            <a:pPr>
              <a:buFont typeface="Arial" panose="020B0604020202020204" pitchFamily="34" charset="0"/>
              <a:buChar char="•"/>
            </a:pP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285544" cy="548640"/>
          </a:xfrm>
        </p:spPr>
        <p:txBody>
          <a:bodyPr/>
          <a:lstStyle/>
          <a:p>
            <a:r>
              <a:rPr lang="cs-CZ" dirty="0" smtClean="0"/>
              <a:t>Téma semináře</a:t>
            </a:r>
            <a:r>
              <a:rPr lang="cs-CZ" smtClean="0"/>
              <a:t>: kauzální modelování (modely)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Obecně existují 3 úrovně modelování:</a:t>
            </a:r>
          </a:p>
          <a:p>
            <a:pPr>
              <a:buFont typeface="Arial" panose="020B0604020202020204" pitchFamily="34" charset="0"/>
              <a:buChar char="•"/>
            </a:pPr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cs-CZ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z dynamického modelování (návrhy dynamických systémů)</a:t>
            </a:r>
            <a:endParaRPr lang="cs-CZ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1) KONCEPČNÍ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2) LOGICKÁ</a:t>
            </a:r>
          </a:p>
          <a:p>
            <a:pPr>
              <a:buFont typeface="Arial" panose="020B0604020202020204" pitchFamily="34" charset="0"/>
              <a:buChar char="•"/>
            </a:pPr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3) FYZICKÁ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285544" cy="548640"/>
          </a:xfrm>
        </p:spPr>
        <p:txBody>
          <a:bodyPr/>
          <a:lstStyle/>
          <a:p>
            <a:r>
              <a:rPr lang="cs-CZ" dirty="0" smtClean="0"/>
              <a:t>Téma semináře</a:t>
            </a:r>
            <a:r>
              <a:rPr lang="cs-CZ" smtClean="0"/>
              <a:t>: kauzální modelování (modely)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Obecně existují 3 úrovně modelování:</a:t>
            </a:r>
          </a:p>
          <a:p>
            <a:pPr>
              <a:buFont typeface="Arial" panose="020B0604020202020204" pitchFamily="34" charset="0"/>
              <a:buChar char="•"/>
            </a:pPr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cs-CZ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z dynamického modelování (návrhy dynamických systémů)</a:t>
            </a:r>
            <a:endParaRPr lang="cs-CZ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1) KONCEPČNÍ: kauzální modelování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2) LOGICKÁ: dynamické modelování (návrh pomocí NOTACE)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3) FYZICKÁ: programování dynamického modelu pomocí programovacích jazyků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Ú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1031</TotalTime>
  <Words>630</Words>
  <Application>Microsoft Office PowerPoint</Application>
  <PresentationFormat>Předvádění na obrazovce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Úhly</vt:lpstr>
      <vt:lpstr>METODY GEOGRAFICKÉHO VÝZKUMU – SEMINÁŘ 24. 3. 2016</vt:lpstr>
      <vt:lpstr>Téma semináře: kauzální modelování (modely)</vt:lpstr>
      <vt:lpstr>Téma semináře: kauzální modelování (modely)</vt:lpstr>
      <vt:lpstr>Téma semináře: kauzální modelování (modely)</vt:lpstr>
      <vt:lpstr>Téma semináře: kauzální modelování (modely)</vt:lpstr>
      <vt:lpstr>Téma semináře: kauzální modelování (modely)</vt:lpstr>
      <vt:lpstr>Téma semináře: kauzální modelování (modely)</vt:lpstr>
      <vt:lpstr>Téma semináře: kauzální modelování (modely)</vt:lpstr>
      <vt:lpstr>Téma semináře: kauzální modelování (modely)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KAUZÁLNÍ MODELY</vt:lpstr>
      <vt:lpstr>AKTIVITA: TVORBA KAUZÁLNÍHO MODELU</vt:lpstr>
      <vt:lpstr>ZADÁNÍ cvičení č. 4</vt:lpstr>
      <vt:lpstr>Odevzdání cvičení č. 4</vt:lpstr>
      <vt:lpstr>DĚKUJI ZA POZORNOST!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1: Hierarchie sídelních systémů</dc:title>
  <dc:creator>Togel</dc:creator>
  <cp:lastModifiedBy>ucitel</cp:lastModifiedBy>
  <cp:revision>79</cp:revision>
  <dcterms:created xsi:type="dcterms:W3CDTF">2014-09-22T14:44:12Z</dcterms:created>
  <dcterms:modified xsi:type="dcterms:W3CDTF">2016-03-24T16:49:09Z</dcterms:modified>
</cp:coreProperties>
</file>