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sldIdLst>
    <p:sldId id="257" r:id="rId2"/>
    <p:sldId id="267" r:id="rId3"/>
    <p:sldId id="276" r:id="rId4"/>
    <p:sldId id="279" r:id="rId5"/>
    <p:sldId id="280" r:id="rId6"/>
    <p:sldId id="281" r:id="rId7"/>
    <p:sldId id="284" r:id="rId8"/>
    <p:sldId id="285" r:id="rId9"/>
    <p:sldId id="283" r:id="rId10"/>
    <p:sldId id="286" r:id="rId11"/>
    <p:sldId id="282" r:id="rId12"/>
    <p:sldId id="287" r:id="rId13"/>
    <p:sldId id="277" r:id="rId14"/>
    <p:sldId id="288" r:id="rId15"/>
    <p:sldId id="289" r:id="rId16"/>
    <p:sldId id="290" r:id="rId17"/>
    <p:sldId id="266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53" d="100"/>
          <a:sy n="53" d="100"/>
        </p:scale>
        <p:origin x="102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Obdélní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EE0EEB4-8BED-4579-BC55-93860833AA6E}" type="datetimeFigureOut">
              <a:rPr lang="cs-CZ" smtClean="0"/>
              <a:t>31.01.2016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apy.nature.cz/" TargetMode="External"/><Relationship Id="rId2" Type="http://schemas.openxmlformats.org/officeDocument/2006/relationships/hyperlink" Target="http://www.uhul.cz/mapy-a-data/katalog-mapovych-informac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chmi.cz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oldmaps.geolab.cz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eology.cz/extranet/mapy/mapy-online/mapove-aplikac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klasifikace.pedologie.cz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geoportal.vumop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heis.vuv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dibavod.cz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www.pmo.cz/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://hydro.chmi.cz/hpp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vl.cz/" TargetMode="External"/><Relationship Id="rId5" Type="http://schemas.openxmlformats.org/officeDocument/2006/relationships/hyperlink" Target="http://www.poh.cz/" TargetMode="External"/><Relationship Id="rId4" Type="http://schemas.openxmlformats.org/officeDocument/2006/relationships/hyperlink" Target="http://www.pla.c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uhul.cz/mapy-a-data/katalog-mapovych-informaci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dnes budeme dělat…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Informace o seminární práci</a:t>
            </a:r>
          </a:p>
          <a:p>
            <a:r>
              <a:rPr lang="cs-CZ" smtClean="0"/>
              <a:t>Kde hledat data</a:t>
            </a:r>
          </a:p>
          <a:p>
            <a:r>
              <a:rPr lang="cs-CZ" smtClean="0"/>
              <a:t>Jak správně citovat</a:t>
            </a:r>
          </a:p>
          <a:p>
            <a:r>
              <a:rPr lang="cs-CZ" smtClean="0"/>
              <a:t>Dotazy atp.</a:t>
            </a:r>
          </a:p>
          <a:p>
            <a:endParaRPr lang="cs-CZ" smtClean="0"/>
          </a:p>
          <a:p>
            <a:r>
              <a:rPr lang="cs-CZ" smtClean="0"/>
              <a:t>Konzultace vybraného území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76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Kde hledat data </a:t>
            </a:r>
            <a:r>
              <a:rPr lang="cs-CZ" sz="4800" dirty="0" smtClean="0"/>
              <a:t>–bio poměry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</a:t>
            </a:r>
            <a:r>
              <a:rPr lang="cs-CZ" sz="1600" dirty="0" smtClean="0">
                <a:hlinkClick r:id="rId2"/>
              </a:rPr>
              <a:t>www.uhul.cz/mapy-a-data/katalog-mapovych-informaci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>
                <a:hlinkClick r:id="rId3"/>
              </a:rPr>
              <a:t>http://mapy.nature.cz</a:t>
            </a: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381" y="2420888"/>
            <a:ext cx="4245870" cy="368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0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Kde hledat data </a:t>
            </a:r>
            <a:r>
              <a:rPr lang="cs-CZ" sz="4400" dirty="0" smtClean="0"/>
              <a:t>– klima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 smtClean="0">
                <a:hlinkClick r:id="rId2"/>
              </a:rPr>
              <a:t>http://www.chmi.cz</a:t>
            </a:r>
            <a:endParaRPr lang="cs-CZ" sz="1600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204864"/>
            <a:ext cx="5130230" cy="40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6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Kde hledat </a:t>
            </a:r>
            <a:r>
              <a:rPr lang="cs-CZ" sz="4800" dirty="0" smtClean="0"/>
              <a:t>data - 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>
                <a:hlinkClick r:id="rId2"/>
              </a:rPr>
              <a:t>http://oldmaps.geolab.cz</a:t>
            </a:r>
            <a:r>
              <a:rPr lang="cs-CZ" sz="1600" dirty="0" smtClean="0">
                <a:hlinkClick r:id="rId2"/>
              </a:rPr>
              <a:t>/</a:t>
            </a:r>
            <a:endParaRPr lang="cs-CZ" sz="1600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420888"/>
            <a:ext cx="715566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7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http://geoportal.gov.cz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91731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9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6420"/>
            <a:ext cx="8766391" cy="42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27" y="1987211"/>
            <a:ext cx="8523945" cy="42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8" y="1787403"/>
            <a:ext cx="8762824" cy="42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Konzultace území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cs-CZ" dirty="0" smtClean="0"/>
              <a:t>Vymezení </a:t>
            </a:r>
            <a:r>
              <a:rPr lang="cs-CZ" dirty="0"/>
              <a:t>území: území si zvolíte samostatně, bude to libovolný n-úhelník o ploše minimálně 1 km</a:t>
            </a:r>
            <a:r>
              <a:rPr lang="cs-CZ" baseline="30000" dirty="0"/>
              <a:t>2</a:t>
            </a:r>
            <a:r>
              <a:rPr lang="cs-CZ" dirty="0"/>
              <a:t>. </a:t>
            </a:r>
            <a:endParaRPr lang="cs-CZ" dirty="0" smtClean="0"/>
          </a:p>
          <a:p>
            <a:pPr lvl="0" algn="just"/>
            <a:r>
              <a:rPr lang="cs-CZ" dirty="0" smtClean="0"/>
              <a:t>Musí </a:t>
            </a:r>
            <a:r>
              <a:rPr lang="cs-CZ" dirty="0"/>
              <a:t>se jednat o pestré území, musí obsahovat les (takový, aby se dal podle charakteru dále členit), pole, travní porost a vodní plochu nebo tok. </a:t>
            </a:r>
            <a:endParaRPr lang="cs-CZ" dirty="0" smtClean="0"/>
          </a:p>
          <a:p>
            <a:pPr lvl="0" algn="just"/>
            <a:r>
              <a:rPr lang="cs-CZ" smtClean="0"/>
              <a:t>Žádoucí </a:t>
            </a:r>
            <a:r>
              <a:rPr lang="cs-CZ" dirty="0"/>
              <a:t>je zahrnout i část sídla a ovocných sadů</a:t>
            </a:r>
            <a:r>
              <a:rPr lang="cs-CZ"/>
              <a:t>. </a:t>
            </a:r>
            <a:endParaRPr lang="cs-CZ" smtClean="0"/>
          </a:p>
          <a:p>
            <a:pPr lvl="0" algn="just"/>
            <a:r>
              <a:rPr lang="cs-CZ" dirty="0" smtClean="0"/>
              <a:t>NE </a:t>
            </a:r>
            <a:r>
              <a:rPr lang="cs-CZ" dirty="0" err="1"/>
              <a:t>maloplošně</a:t>
            </a:r>
            <a:r>
              <a:rPr lang="cs-CZ" dirty="0"/>
              <a:t> chráněná území (NPR, PR aj.). </a:t>
            </a:r>
            <a:endParaRPr lang="cs-CZ" dirty="0" smtClean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168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>
            <a:normAutofit/>
          </a:bodyPr>
          <a:lstStyle/>
          <a:p>
            <a:r>
              <a:rPr lang="cs-CZ" dirty="0" smtClean="0"/>
              <a:t>FG charakteristika– </a:t>
            </a:r>
            <a:r>
              <a:rPr lang="cs-CZ" dirty="0" smtClean="0"/>
              <a:t>do </a:t>
            </a:r>
            <a:r>
              <a:rPr lang="cs-CZ" dirty="0" smtClean="0"/>
              <a:t>29</a:t>
            </a:r>
            <a:r>
              <a:rPr lang="cs-CZ" dirty="0" smtClean="0"/>
              <a:t>.3.2015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 algn="just"/>
            <a:r>
              <a:rPr lang="cs-CZ" sz="1600" dirty="0" smtClean="0"/>
              <a:t>Stručně </a:t>
            </a:r>
            <a:r>
              <a:rPr lang="cs-CZ" sz="1600" dirty="0"/>
              <a:t>zpracujte </a:t>
            </a:r>
            <a:r>
              <a:rPr lang="cs-CZ" sz="1600" dirty="0" err="1"/>
              <a:t>fyzickogeografickou</a:t>
            </a:r>
            <a:r>
              <a:rPr lang="cs-CZ" sz="1600" dirty="0"/>
              <a:t> charakteristiku území (text, mapky, fotografie…)</a:t>
            </a:r>
          </a:p>
          <a:p>
            <a:pPr lvl="1" algn="just"/>
            <a:r>
              <a:rPr lang="cs-CZ" sz="1600" dirty="0"/>
              <a:t>a) charakterizujte </a:t>
            </a:r>
            <a:r>
              <a:rPr lang="cs-CZ" sz="1600" b="1" dirty="0"/>
              <a:t>geologické poměry </a:t>
            </a:r>
            <a:r>
              <a:rPr lang="cs-CZ" sz="1600" dirty="0"/>
              <a:t>území (např. </a:t>
            </a:r>
            <a:endParaRPr lang="cs-CZ" sz="1600" dirty="0" smtClean="0"/>
          </a:p>
          <a:p>
            <a:pPr lvl="1" algn="just"/>
            <a:r>
              <a:rPr lang="cs-CZ" sz="1600" dirty="0" smtClean="0"/>
              <a:t>b</a:t>
            </a:r>
            <a:r>
              <a:rPr lang="cs-CZ" sz="1600" dirty="0"/>
              <a:t>) </a:t>
            </a:r>
            <a:r>
              <a:rPr lang="cs-CZ" sz="1600" b="1" dirty="0"/>
              <a:t>reliéf území</a:t>
            </a:r>
            <a:r>
              <a:rPr lang="cs-CZ" sz="1600" dirty="0"/>
              <a:t> (např. </a:t>
            </a:r>
            <a:r>
              <a:rPr lang="cs-CZ" sz="1600" cap="small" dirty="0" err="1"/>
              <a:t>Demek</a:t>
            </a:r>
            <a:r>
              <a:rPr lang="cs-CZ" sz="1600" dirty="0"/>
              <a:t>, J., </a:t>
            </a:r>
            <a:r>
              <a:rPr lang="cs-CZ" sz="1600" cap="small" dirty="0" err="1"/>
              <a:t>Mackovčin</a:t>
            </a:r>
            <a:r>
              <a:rPr lang="cs-CZ" sz="1600" dirty="0"/>
              <a:t>, P. (</a:t>
            </a:r>
            <a:r>
              <a:rPr lang="cs-CZ" sz="1600" dirty="0" err="1"/>
              <a:t>eds</a:t>
            </a:r>
            <a:r>
              <a:rPr lang="cs-CZ" sz="1600" dirty="0"/>
              <a:t>.) a kol.: </a:t>
            </a:r>
            <a:r>
              <a:rPr lang="cs-CZ" sz="1600" i="1" dirty="0"/>
              <a:t>Hory a nížiny – Zeměpisný lexikon ČR</a:t>
            </a:r>
            <a:r>
              <a:rPr lang="cs-CZ" sz="1600" dirty="0"/>
              <a:t>. 2. vyd., Agentura ochrany přírody a krajiny ČR, Brno, 2006. 580 s. ISBN 8086064999)</a:t>
            </a:r>
          </a:p>
          <a:p>
            <a:pPr lvl="1" algn="just"/>
            <a:r>
              <a:rPr lang="cs-CZ" sz="1600" dirty="0"/>
              <a:t>c) </a:t>
            </a:r>
            <a:r>
              <a:rPr lang="cs-CZ" sz="1600" b="1" dirty="0"/>
              <a:t>klimatické poměry území </a:t>
            </a:r>
            <a:r>
              <a:rPr lang="cs-CZ" sz="1600" dirty="0"/>
              <a:t>(např. </a:t>
            </a:r>
            <a:r>
              <a:rPr lang="cs-CZ" sz="1600" cap="small" dirty="0" err="1"/>
              <a:t>Quitt</a:t>
            </a:r>
            <a:r>
              <a:rPr lang="cs-CZ" sz="1600" cap="small" dirty="0"/>
              <a:t>, E</a:t>
            </a:r>
            <a:r>
              <a:rPr lang="cs-CZ" sz="1600" dirty="0"/>
              <a:t>.: Klimatické oblasti Československa. – Stud. </a:t>
            </a:r>
            <a:r>
              <a:rPr lang="cs-CZ" sz="1600" dirty="0" err="1"/>
              <a:t>Geogr</a:t>
            </a:r>
            <a:r>
              <a:rPr lang="cs-CZ" sz="1600" dirty="0"/>
              <a:t>. 16, 1971 nebo </a:t>
            </a:r>
            <a:r>
              <a:rPr lang="cs-CZ" sz="1600" cap="small" dirty="0"/>
              <a:t>Kolektiv autorů</a:t>
            </a:r>
            <a:r>
              <a:rPr lang="cs-CZ" sz="1600" dirty="0"/>
              <a:t>: </a:t>
            </a:r>
            <a:r>
              <a:rPr lang="cs-CZ" sz="1600" i="1" dirty="0"/>
              <a:t>Atlas podnebí Československé republiky</a:t>
            </a:r>
            <a:r>
              <a:rPr lang="cs-CZ" sz="1600" dirty="0"/>
              <a:t>. Ústřední správa geodesie a kartografie, Praha, 1958)</a:t>
            </a:r>
          </a:p>
          <a:p>
            <a:pPr lvl="1" algn="just"/>
            <a:r>
              <a:rPr lang="cs-CZ" sz="1600" dirty="0"/>
              <a:t>d) </a:t>
            </a:r>
            <a:r>
              <a:rPr lang="cs-CZ" sz="1600" b="1" dirty="0"/>
              <a:t>vodstvo</a:t>
            </a:r>
          </a:p>
          <a:p>
            <a:pPr lvl="1" algn="just"/>
            <a:r>
              <a:rPr lang="cs-CZ" sz="1600" dirty="0"/>
              <a:t>e) </a:t>
            </a:r>
            <a:r>
              <a:rPr lang="cs-CZ" sz="1600" b="1" dirty="0"/>
              <a:t>půdní poměry území </a:t>
            </a:r>
            <a:endParaRPr lang="cs-CZ" sz="1600" b="1" dirty="0" smtClean="0"/>
          </a:p>
          <a:p>
            <a:pPr lvl="1" algn="just"/>
            <a:r>
              <a:rPr lang="cs-CZ" sz="1600" dirty="0" smtClean="0"/>
              <a:t>f</a:t>
            </a:r>
            <a:r>
              <a:rPr lang="cs-CZ" sz="1600" dirty="0"/>
              <a:t>) charakterizujte území z </a:t>
            </a:r>
            <a:r>
              <a:rPr lang="cs-CZ" sz="1600" b="1" dirty="0"/>
              <a:t>biogeografického hlediska</a:t>
            </a:r>
          </a:p>
          <a:p>
            <a:pPr lvl="2" algn="just"/>
            <a:r>
              <a:rPr lang="cs-CZ" sz="1600" b="1" dirty="0" err="1"/>
              <a:t>bioregion</a:t>
            </a:r>
            <a:r>
              <a:rPr lang="cs-CZ" sz="1600" dirty="0"/>
              <a:t> (</a:t>
            </a:r>
            <a:r>
              <a:rPr lang="cs-CZ" sz="1600" cap="small" dirty="0"/>
              <a:t>Culek, M.</a:t>
            </a:r>
            <a:r>
              <a:rPr lang="cs-CZ" sz="1600" dirty="0"/>
              <a:t> a kol.: </a:t>
            </a:r>
            <a:r>
              <a:rPr lang="cs-CZ" sz="1600" i="1" dirty="0"/>
              <a:t>Biogeografické členění České republiky</a:t>
            </a:r>
            <a:r>
              <a:rPr lang="cs-CZ" sz="1600" dirty="0"/>
              <a:t>. Enigma, Praha, 1996. 244 s. ISBN 8085368803)</a:t>
            </a:r>
          </a:p>
          <a:p>
            <a:pPr lvl="2" algn="just"/>
            <a:r>
              <a:rPr lang="cs-CZ" sz="1600" b="1" dirty="0" err="1"/>
              <a:t>biochory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cap="small" dirty="0"/>
              <a:t>Culek, M.</a:t>
            </a:r>
            <a:r>
              <a:rPr lang="cs-CZ" sz="1600" dirty="0"/>
              <a:t> a kol.: </a:t>
            </a:r>
            <a:r>
              <a:rPr lang="cs-CZ" sz="1600" i="1" dirty="0"/>
              <a:t>Biogeografické členění České republiky II. díl</a:t>
            </a:r>
            <a:r>
              <a:rPr lang="cs-CZ" sz="1600" dirty="0"/>
              <a:t>. AOPK ČR, Praha, 2005. 800 s. ISBN 8086064824)</a:t>
            </a:r>
          </a:p>
          <a:p>
            <a:pPr lvl="2" algn="just"/>
            <a:r>
              <a:rPr lang="cs-CZ" sz="1600" dirty="0"/>
              <a:t>vegetační stupeň</a:t>
            </a:r>
          </a:p>
          <a:p>
            <a:pPr algn="just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2577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Kde hledat data – geologické poměry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1600" dirty="0" smtClean="0">
                <a:hlinkClick r:id="rId2"/>
              </a:rPr>
              <a:t>http</a:t>
            </a:r>
            <a:r>
              <a:rPr lang="cs-CZ" sz="1600" dirty="0">
                <a:hlinkClick r:id="rId2"/>
              </a:rPr>
              <a:t>://</a:t>
            </a:r>
            <a:r>
              <a:rPr lang="cs-CZ" sz="1600" dirty="0" smtClean="0">
                <a:hlinkClick r:id="rId2"/>
              </a:rPr>
              <a:t>www.geology.cz/extranet/mapy/mapy-online/mapove-aplikace</a:t>
            </a:r>
            <a:endParaRPr lang="cs-CZ" sz="1600" dirty="0" smtClean="0"/>
          </a:p>
          <a:p>
            <a:pPr algn="just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032" y="2204864"/>
            <a:ext cx="5203935" cy="44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Kde hledat data – půdní poměry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000" dirty="0">
                <a:hlinkClick r:id="rId2"/>
              </a:rPr>
              <a:t>http://</a:t>
            </a:r>
            <a:r>
              <a:rPr lang="cs-CZ" sz="1600" dirty="0">
                <a:hlinkClick r:id="rId2"/>
              </a:rPr>
              <a:t>klasifikace.pedologie.cz</a:t>
            </a:r>
            <a:r>
              <a:rPr lang="cs-CZ" sz="2000" dirty="0" smtClean="0">
                <a:hlinkClick r:id="rId2"/>
              </a:rPr>
              <a:t>/</a:t>
            </a:r>
            <a:endParaRPr lang="cs-CZ" sz="2000" dirty="0" smtClean="0"/>
          </a:p>
          <a:p>
            <a:pPr algn="just"/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395736"/>
            <a:ext cx="5895454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dirty="0"/>
              <a:t>Kde hledat data – půdní poměry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>
                <a:hlinkClick r:id="rId2"/>
              </a:rPr>
              <a:t>http://geoportal.vumop.cz</a:t>
            </a:r>
            <a:r>
              <a:rPr lang="cs-CZ" sz="1600" dirty="0" smtClean="0">
                <a:hlinkClick r:id="rId2"/>
              </a:rPr>
              <a:t>/</a:t>
            </a:r>
            <a:endParaRPr lang="cs-CZ" sz="1600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348880"/>
            <a:ext cx="5215424" cy="41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Kde hledat data – </a:t>
            </a:r>
            <a:r>
              <a:rPr lang="cs-CZ" sz="3600" dirty="0" smtClean="0"/>
              <a:t>hydrologické </a:t>
            </a:r>
            <a:r>
              <a:rPr lang="cs-CZ" sz="3600" dirty="0"/>
              <a:t>poměry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http://heis.vuv.cz</a:t>
            </a:r>
            <a:r>
              <a:rPr lang="cs-CZ" sz="1600" dirty="0" smtClean="0">
                <a:hlinkClick r:id="rId2"/>
              </a:rPr>
              <a:t>/</a:t>
            </a:r>
            <a:endParaRPr lang="cs-CZ" sz="1600" dirty="0" smtClean="0"/>
          </a:p>
          <a:p>
            <a:endParaRPr lang="cs-CZ" sz="1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01" y="2636912"/>
            <a:ext cx="7468197" cy="34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Kde hledat data – </a:t>
            </a:r>
            <a:r>
              <a:rPr lang="cs-CZ" sz="3600" dirty="0" smtClean="0"/>
              <a:t>hydrologické </a:t>
            </a:r>
            <a:r>
              <a:rPr lang="cs-CZ" sz="3600" dirty="0"/>
              <a:t>poměry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http://www.dibavod.cz</a:t>
            </a:r>
            <a:r>
              <a:rPr lang="cs-CZ" sz="1600" dirty="0" smtClean="0">
                <a:hlinkClick r:id="rId2"/>
              </a:rPr>
              <a:t>/</a:t>
            </a: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069807"/>
            <a:ext cx="5140808" cy="403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7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Kde hledat data – </a:t>
            </a:r>
            <a:r>
              <a:rPr lang="cs-CZ" sz="3600" dirty="0" smtClean="0"/>
              <a:t>hydrologické </a:t>
            </a:r>
            <a:r>
              <a:rPr lang="cs-CZ" sz="3600" dirty="0"/>
              <a:t>poměry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http://hydro.chmi.cz/hpps</a:t>
            </a:r>
            <a:r>
              <a:rPr lang="cs-CZ" sz="1600" dirty="0" smtClean="0">
                <a:hlinkClick r:id="rId2"/>
              </a:rPr>
              <a:t>/</a:t>
            </a:r>
            <a:endParaRPr lang="cs-CZ" sz="1600" dirty="0" smtClean="0"/>
          </a:p>
          <a:p>
            <a:r>
              <a:rPr lang="cs-CZ" sz="1600" dirty="0" smtClean="0">
                <a:hlinkClick r:id="rId3"/>
              </a:rPr>
              <a:t>http://www.pmo.cz</a:t>
            </a:r>
            <a:endParaRPr lang="cs-CZ" sz="1600" dirty="0" smtClean="0"/>
          </a:p>
          <a:p>
            <a:r>
              <a:rPr lang="cs-CZ" sz="1600" dirty="0" smtClean="0">
                <a:hlinkClick r:id="rId4"/>
              </a:rPr>
              <a:t>http://www.pla.cz</a:t>
            </a:r>
            <a:endParaRPr lang="cs-CZ" sz="1600" dirty="0" smtClean="0"/>
          </a:p>
          <a:p>
            <a:r>
              <a:rPr lang="cs-CZ" sz="1600" dirty="0" smtClean="0">
                <a:hlinkClick r:id="rId5"/>
              </a:rPr>
              <a:t>http://www.poh.cz</a:t>
            </a:r>
            <a:endParaRPr lang="cs-CZ" sz="1600" dirty="0" smtClean="0"/>
          </a:p>
          <a:p>
            <a:r>
              <a:rPr lang="cs-CZ" sz="1600" dirty="0" smtClean="0">
                <a:hlinkClick r:id="rId6"/>
              </a:rPr>
              <a:t>http://www.pvl.cz</a:t>
            </a:r>
            <a:endParaRPr lang="cs-CZ" sz="1600" dirty="0" smtClean="0"/>
          </a:p>
          <a:p>
            <a:endParaRPr lang="cs-CZ" sz="1600" dirty="0" smtClean="0"/>
          </a:p>
          <a:p>
            <a:pPr marL="118872" indent="0">
              <a:buNone/>
            </a:pP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621" y="1844824"/>
            <a:ext cx="3683442" cy="32248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3284984"/>
            <a:ext cx="3738826" cy="322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Kde hledat data </a:t>
            </a:r>
            <a:r>
              <a:rPr lang="cs-CZ" sz="4800" dirty="0" smtClean="0"/>
              <a:t>–bio poměry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</a:t>
            </a:r>
            <a:r>
              <a:rPr lang="cs-CZ" sz="1600" dirty="0" smtClean="0">
                <a:hlinkClick r:id="rId2"/>
              </a:rPr>
              <a:t>www.uhul.cz/mapy-a-data/katalog-mapovych-informaci</a:t>
            </a:r>
            <a:endParaRPr lang="cs-CZ" sz="1600" dirty="0" smtClean="0"/>
          </a:p>
          <a:p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420888"/>
            <a:ext cx="4245870" cy="368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261</TotalTime>
  <Words>278</Words>
  <Application>Microsoft Office PowerPoint</Application>
  <PresentationFormat>Předvádění na obrazovce (4:3)</PresentationFormat>
  <Paragraphs>52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Corbel</vt:lpstr>
      <vt:lpstr>Wingdings</vt:lpstr>
      <vt:lpstr>Wingdings 2</vt:lpstr>
      <vt:lpstr>Wingdings 3</vt:lpstr>
      <vt:lpstr>Modul</vt:lpstr>
      <vt:lpstr>Co dnes budeme dělat…</vt:lpstr>
      <vt:lpstr>FG charakteristika– do 29.3.2015</vt:lpstr>
      <vt:lpstr>Kde hledat data – geologické poměry</vt:lpstr>
      <vt:lpstr>Kde hledat data – půdní poměry</vt:lpstr>
      <vt:lpstr>Kde hledat data – půdní poměry</vt:lpstr>
      <vt:lpstr>Kde hledat data – hydrologické poměry</vt:lpstr>
      <vt:lpstr>Kde hledat data – hydrologické poměry</vt:lpstr>
      <vt:lpstr>Kde hledat data – hydrologické poměry</vt:lpstr>
      <vt:lpstr>Kde hledat data –bio poměry</vt:lpstr>
      <vt:lpstr>Kde hledat data –bio poměry</vt:lpstr>
      <vt:lpstr>Kde hledat data – klima</vt:lpstr>
      <vt:lpstr>Kde hledat data - historie</vt:lpstr>
      <vt:lpstr>http://geoportal.gov.cz</vt:lpstr>
      <vt:lpstr>Prezentace aplikace PowerPoint</vt:lpstr>
      <vt:lpstr>Prezentace aplikace PowerPoint</vt:lpstr>
      <vt:lpstr>Prezentace aplikace PowerPoint</vt:lpstr>
      <vt:lpstr>Konzultace území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OK</dc:creator>
  <cp:lastModifiedBy>david honek</cp:lastModifiedBy>
  <cp:revision>25</cp:revision>
  <dcterms:created xsi:type="dcterms:W3CDTF">2013-02-24T20:25:01Z</dcterms:created>
  <dcterms:modified xsi:type="dcterms:W3CDTF">2016-01-31T14:08:47Z</dcterms:modified>
</cp:coreProperties>
</file>