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FAE37-4C24-4F8F-A7D3-D98C56E1AB98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7716-8B71-4323-9D97-180D19E09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358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FAE37-4C24-4F8F-A7D3-D98C56E1AB98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7716-8B71-4323-9D97-180D19E09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262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FAE37-4C24-4F8F-A7D3-D98C56E1AB98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7716-8B71-4323-9D97-180D19E09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584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FAE37-4C24-4F8F-A7D3-D98C56E1AB98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7716-8B71-4323-9D97-180D19E09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860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FAE37-4C24-4F8F-A7D3-D98C56E1AB98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7716-8B71-4323-9D97-180D19E09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931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FAE37-4C24-4F8F-A7D3-D98C56E1AB98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7716-8B71-4323-9D97-180D19E09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FAE37-4C24-4F8F-A7D3-D98C56E1AB98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7716-8B71-4323-9D97-180D19E09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154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FAE37-4C24-4F8F-A7D3-D98C56E1AB98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7716-8B71-4323-9D97-180D19E09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847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FAE37-4C24-4F8F-A7D3-D98C56E1AB98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7716-8B71-4323-9D97-180D19E09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746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FAE37-4C24-4F8F-A7D3-D98C56E1AB98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7716-8B71-4323-9D97-180D19E09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128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FAE37-4C24-4F8F-A7D3-D98C56E1AB98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37716-8B71-4323-9D97-180D19E09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501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FAE37-4C24-4F8F-A7D3-D98C56E1AB98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37716-8B71-4323-9D97-180D19E09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3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GLOBÁLNÍ  MAPOVÁNÍ</a:t>
            </a:r>
            <a:br>
              <a:rPr lang="cs-CZ" dirty="0" smtClean="0"/>
            </a:br>
            <a:r>
              <a:rPr lang="cs-CZ" sz="2400" dirty="0" smtClean="0"/>
              <a:t>SYLLABUS</a:t>
            </a:r>
            <a:endParaRPr lang="en-US" sz="2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Prof. RNDr. Milan KONEČNÝ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78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548680"/>
            <a:ext cx="835292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Předmět</a:t>
            </a:r>
            <a:r>
              <a:rPr lang="en-US" sz="2400" dirty="0" smtClean="0"/>
              <a:t> </a:t>
            </a:r>
            <a:r>
              <a:rPr lang="en-US" sz="2400" dirty="0" err="1" smtClean="0"/>
              <a:t>seznamuje</a:t>
            </a:r>
            <a:r>
              <a:rPr lang="en-US" sz="2400" dirty="0" smtClean="0"/>
              <a:t> </a:t>
            </a:r>
            <a:r>
              <a:rPr lang="en-US" sz="2400" dirty="0" err="1" smtClean="0"/>
              <a:t>studenta</a:t>
            </a:r>
            <a:r>
              <a:rPr lang="en-US" sz="2400" dirty="0" smtClean="0"/>
              <a:t> s </a:t>
            </a:r>
            <a:r>
              <a:rPr lang="en-US" sz="2400" dirty="0" err="1" smtClean="0"/>
              <a:t>problematikou</a:t>
            </a:r>
            <a:r>
              <a:rPr lang="en-US" sz="2400" dirty="0" smtClean="0"/>
              <a:t> </a:t>
            </a:r>
            <a:r>
              <a:rPr lang="en-US" sz="2400" dirty="0" err="1" smtClean="0"/>
              <a:t>řešení</a:t>
            </a:r>
            <a:r>
              <a:rPr lang="en-US" sz="2400" dirty="0" smtClean="0"/>
              <a:t> (</a:t>
            </a:r>
            <a:r>
              <a:rPr lang="en-US" sz="2400" dirty="0" err="1" smtClean="0"/>
              <a:t>trvale</a:t>
            </a:r>
            <a:r>
              <a:rPr lang="en-US" sz="2400" dirty="0" smtClean="0"/>
              <a:t>) </a:t>
            </a:r>
            <a:r>
              <a:rPr lang="en-US" sz="2400" dirty="0" err="1" smtClean="0"/>
              <a:t>udržitelného</a:t>
            </a:r>
            <a:r>
              <a:rPr lang="en-US" sz="2400" dirty="0" smtClean="0"/>
              <a:t> </a:t>
            </a:r>
            <a:r>
              <a:rPr lang="en-US" sz="2400" dirty="0" err="1" smtClean="0"/>
              <a:t>rozvoje</a:t>
            </a:r>
            <a:r>
              <a:rPr lang="en-US" sz="2400" dirty="0" smtClean="0"/>
              <a:t> od </a:t>
            </a:r>
            <a:r>
              <a:rPr lang="en-US" sz="2400" dirty="0" err="1" smtClean="0"/>
              <a:t>konference</a:t>
            </a:r>
            <a:r>
              <a:rPr lang="en-US" sz="2400" dirty="0" smtClean="0"/>
              <a:t> v Rio de Janeiro v r. 1992, </a:t>
            </a:r>
            <a:r>
              <a:rPr lang="en-US" sz="2400" dirty="0" err="1" smtClean="0"/>
              <a:t>přes</a:t>
            </a:r>
            <a:r>
              <a:rPr lang="en-US" sz="2400" dirty="0" smtClean="0"/>
              <a:t> WSSD v r. 2002 v </a:t>
            </a:r>
            <a:r>
              <a:rPr lang="en-US" sz="2400" dirty="0" err="1" smtClean="0"/>
              <a:t>Johannesburgu</a:t>
            </a:r>
            <a:r>
              <a:rPr lang="en-US" sz="2400" dirty="0" smtClean="0"/>
              <a:t> </a:t>
            </a:r>
            <a:r>
              <a:rPr lang="en-US" sz="2400" dirty="0" err="1" smtClean="0"/>
              <a:t>až</a:t>
            </a:r>
            <a:r>
              <a:rPr lang="en-US" sz="2400" dirty="0" smtClean="0"/>
              <a:t> </a:t>
            </a:r>
            <a:r>
              <a:rPr lang="en-US" sz="2400" dirty="0" err="1" smtClean="0"/>
              <a:t>doposud</a:t>
            </a:r>
            <a:r>
              <a:rPr lang="en-US" sz="2400" dirty="0" smtClean="0"/>
              <a:t>. </a:t>
            </a:r>
            <a:r>
              <a:rPr lang="en-US" sz="2400" dirty="0" err="1" smtClean="0"/>
              <a:t>Jedním</a:t>
            </a:r>
            <a:r>
              <a:rPr lang="en-US" sz="2400" dirty="0" smtClean="0"/>
              <a:t> z </a:t>
            </a:r>
            <a:r>
              <a:rPr lang="en-US" sz="2400" dirty="0" err="1" smtClean="0"/>
              <a:t>nejvýznamějších</a:t>
            </a:r>
            <a:r>
              <a:rPr lang="en-US" sz="2400" dirty="0" smtClean="0"/>
              <a:t> </a:t>
            </a:r>
            <a:r>
              <a:rPr lang="en-US" sz="2400" dirty="0" err="1" smtClean="0"/>
              <a:t>nástrojů</a:t>
            </a:r>
            <a:r>
              <a:rPr lang="en-US" sz="2400" dirty="0" smtClean="0"/>
              <a:t> </a:t>
            </a:r>
            <a:r>
              <a:rPr lang="en-US" sz="2400" dirty="0" err="1" smtClean="0"/>
              <a:t>řešení</a:t>
            </a:r>
            <a:r>
              <a:rPr lang="en-US" sz="2400" dirty="0" smtClean="0"/>
              <a:t> </a:t>
            </a:r>
            <a:r>
              <a:rPr lang="en-US" sz="2400" dirty="0" err="1" smtClean="0"/>
              <a:t>jsou</a:t>
            </a:r>
            <a:r>
              <a:rPr lang="en-US" sz="2400" dirty="0" smtClean="0"/>
              <a:t> </a:t>
            </a:r>
            <a:r>
              <a:rPr lang="en-US" sz="2400" dirty="0" err="1" smtClean="0"/>
              <a:t>datové</a:t>
            </a:r>
            <a:r>
              <a:rPr lang="en-US" sz="2400" dirty="0" smtClean="0"/>
              <a:t> </a:t>
            </a:r>
            <a:r>
              <a:rPr lang="en-US" sz="2400" dirty="0" err="1" smtClean="0"/>
              <a:t>prostorově</a:t>
            </a:r>
            <a:r>
              <a:rPr lang="en-US" sz="2400" dirty="0" smtClean="0"/>
              <a:t> </a:t>
            </a:r>
            <a:r>
              <a:rPr lang="en-US" sz="2400" dirty="0" err="1" smtClean="0"/>
              <a:t>orientované</a:t>
            </a:r>
            <a:r>
              <a:rPr lang="en-US" sz="2400" dirty="0" smtClean="0"/>
              <a:t> (</a:t>
            </a:r>
            <a:r>
              <a:rPr lang="en-US" sz="2400" dirty="0" err="1" smtClean="0"/>
              <a:t>geoinformační</a:t>
            </a:r>
            <a:r>
              <a:rPr lang="en-US" sz="2400" dirty="0" smtClean="0"/>
              <a:t>) </a:t>
            </a:r>
            <a:r>
              <a:rPr lang="en-US" sz="2400" dirty="0" err="1" smtClean="0"/>
              <a:t>projekty</a:t>
            </a:r>
            <a:r>
              <a:rPr lang="en-US" sz="2400" dirty="0" smtClean="0"/>
              <a:t>, </a:t>
            </a:r>
            <a:r>
              <a:rPr lang="en-US" sz="2400" dirty="0" err="1" smtClean="0"/>
              <a:t>zejména</a:t>
            </a:r>
            <a:r>
              <a:rPr lang="en-US" sz="2400" dirty="0" smtClean="0"/>
              <a:t> </a:t>
            </a:r>
            <a:r>
              <a:rPr lang="en-US" sz="2400" dirty="0" err="1" smtClean="0"/>
              <a:t>Globální</a:t>
            </a:r>
            <a:r>
              <a:rPr lang="en-US" sz="2400" dirty="0" smtClean="0"/>
              <a:t> </a:t>
            </a:r>
            <a:r>
              <a:rPr lang="en-US" sz="2400" dirty="0" err="1" smtClean="0"/>
              <a:t>mapování</a:t>
            </a:r>
            <a:r>
              <a:rPr lang="en-US" sz="2400" dirty="0" smtClean="0"/>
              <a:t>. </a:t>
            </a:r>
            <a:r>
              <a:rPr lang="en-US" sz="2400" dirty="0" err="1" smtClean="0"/>
              <a:t>Jeho</a:t>
            </a:r>
            <a:r>
              <a:rPr lang="en-US" sz="2400" dirty="0" smtClean="0"/>
              <a:t> </a:t>
            </a:r>
            <a:r>
              <a:rPr lang="en-US" sz="2400" dirty="0" err="1" smtClean="0"/>
              <a:t>cílem</a:t>
            </a:r>
            <a:r>
              <a:rPr lang="en-US" sz="2400" dirty="0" smtClean="0"/>
              <a:t> je </a:t>
            </a:r>
            <a:r>
              <a:rPr lang="en-US" sz="2400" dirty="0" err="1" smtClean="0"/>
              <a:t>vytvořit</a:t>
            </a:r>
            <a:r>
              <a:rPr lang="en-US" sz="2400" dirty="0" smtClean="0"/>
              <a:t> </a:t>
            </a:r>
            <a:r>
              <a:rPr lang="en-US" sz="2400" dirty="0" err="1" smtClean="0"/>
              <a:t>digitální</a:t>
            </a:r>
            <a:r>
              <a:rPr lang="en-US" sz="2400" dirty="0" smtClean="0"/>
              <a:t> </a:t>
            </a:r>
            <a:r>
              <a:rPr lang="en-US" sz="2400" dirty="0" err="1" smtClean="0"/>
              <a:t>mapové</a:t>
            </a:r>
            <a:r>
              <a:rPr lang="en-US" sz="2400" dirty="0" smtClean="0"/>
              <a:t> </a:t>
            </a:r>
            <a:r>
              <a:rPr lang="en-US" sz="2400" dirty="0" err="1" smtClean="0"/>
              <a:t>dílo</a:t>
            </a:r>
            <a:r>
              <a:rPr lang="en-US" sz="2400" dirty="0" smtClean="0"/>
              <a:t> </a:t>
            </a:r>
            <a:r>
              <a:rPr lang="en-US" sz="2400" dirty="0" err="1" smtClean="0"/>
              <a:t>celé</a:t>
            </a:r>
            <a:r>
              <a:rPr lang="en-US" sz="2400" dirty="0" smtClean="0"/>
              <a:t> </a:t>
            </a:r>
            <a:r>
              <a:rPr lang="en-US" sz="2400" dirty="0" err="1" smtClean="0"/>
              <a:t>planety</a:t>
            </a:r>
            <a:r>
              <a:rPr lang="en-US" sz="2400" dirty="0" smtClean="0"/>
              <a:t> v </a:t>
            </a:r>
            <a:r>
              <a:rPr lang="en-US" sz="2400" dirty="0" err="1" smtClean="0"/>
              <a:t>měřítku</a:t>
            </a:r>
            <a:r>
              <a:rPr lang="en-US" sz="2400" dirty="0" smtClean="0"/>
              <a:t> 1:1 mil. </a:t>
            </a:r>
            <a:endParaRPr lang="cs-CZ" sz="2400" dirty="0" smtClean="0"/>
          </a:p>
          <a:p>
            <a:endParaRPr lang="cs-CZ" sz="2400" dirty="0"/>
          </a:p>
          <a:p>
            <a:r>
              <a:rPr lang="en-US" sz="2400" dirty="0" err="1" smtClean="0"/>
              <a:t>Studenti</a:t>
            </a:r>
            <a:r>
              <a:rPr lang="en-US" sz="2400" dirty="0" smtClean="0"/>
              <a:t> se </a:t>
            </a:r>
            <a:r>
              <a:rPr lang="en-US" sz="2400" dirty="0" err="1" smtClean="0"/>
              <a:t>seznámí</a:t>
            </a:r>
            <a:r>
              <a:rPr lang="en-US" sz="2400" dirty="0" smtClean="0"/>
              <a:t> </a:t>
            </a:r>
            <a:r>
              <a:rPr lang="en-US" sz="2400" dirty="0" err="1" smtClean="0"/>
              <a:t>nejen</a:t>
            </a:r>
            <a:r>
              <a:rPr lang="en-US" sz="2400" dirty="0" smtClean="0"/>
              <a:t> s </a:t>
            </a:r>
            <a:r>
              <a:rPr lang="en-US" sz="2400" dirty="0" err="1" smtClean="0"/>
              <a:t>metodologickými</a:t>
            </a:r>
            <a:r>
              <a:rPr lang="en-US" sz="2400" dirty="0" smtClean="0"/>
              <a:t>, </a:t>
            </a:r>
            <a:r>
              <a:rPr lang="en-US" sz="2400" dirty="0" err="1" smtClean="0"/>
              <a:t>technologickými</a:t>
            </a:r>
            <a:r>
              <a:rPr lang="en-US" sz="2400" dirty="0" smtClean="0"/>
              <a:t> a </a:t>
            </a:r>
            <a:r>
              <a:rPr lang="en-US" sz="2400" dirty="0" err="1" smtClean="0"/>
              <a:t>organizačními</a:t>
            </a:r>
            <a:r>
              <a:rPr lang="en-US" sz="2400" dirty="0" smtClean="0"/>
              <a:t> </a:t>
            </a:r>
            <a:r>
              <a:rPr lang="en-US" sz="2400" dirty="0" err="1" smtClean="0"/>
              <a:t>otázkami</a:t>
            </a:r>
            <a:r>
              <a:rPr lang="en-US" sz="2400" dirty="0" smtClean="0"/>
              <a:t> </a:t>
            </a:r>
            <a:r>
              <a:rPr lang="en-US" sz="2400" dirty="0" err="1" smtClean="0"/>
              <a:t>realizace</a:t>
            </a:r>
            <a:r>
              <a:rPr lang="en-US" sz="2400" dirty="0" smtClean="0"/>
              <a:t> </a:t>
            </a:r>
            <a:r>
              <a:rPr lang="en-US" sz="2400" dirty="0" err="1" smtClean="0"/>
              <a:t>projektu</a:t>
            </a:r>
            <a:r>
              <a:rPr lang="en-US" sz="2400" dirty="0" smtClean="0"/>
              <a:t> </a:t>
            </a:r>
            <a:r>
              <a:rPr lang="en-US" sz="2400" dirty="0" err="1" smtClean="0"/>
              <a:t>Globální</a:t>
            </a:r>
            <a:r>
              <a:rPr lang="en-US" sz="2400" dirty="0" smtClean="0"/>
              <a:t> </a:t>
            </a:r>
            <a:r>
              <a:rPr lang="en-US" sz="2400" dirty="0" err="1" smtClean="0"/>
              <a:t>mapování</a:t>
            </a:r>
            <a:r>
              <a:rPr lang="en-US" sz="2400" dirty="0" smtClean="0"/>
              <a:t>, ale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tvorbou</a:t>
            </a:r>
            <a:r>
              <a:rPr lang="en-US" sz="2400" dirty="0" smtClean="0"/>
              <a:t> a </a:t>
            </a:r>
            <a:r>
              <a:rPr lang="en-US" sz="2400" dirty="0" err="1" smtClean="0"/>
              <a:t>realizací</a:t>
            </a:r>
            <a:r>
              <a:rPr lang="en-US" sz="2400" dirty="0" smtClean="0"/>
              <a:t> </a:t>
            </a:r>
            <a:r>
              <a:rPr lang="en-US" sz="2400" dirty="0" err="1" smtClean="0"/>
              <a:t>datové</a:t>
            </a:r>
            <a:r>
              <a:rPr lang="en-US" sz="2400" dirty="0" smtClean="0"/>
              <a:t> </a:t>
            </a:r>
            <a:r>
              <a:rPr lang="en-US" sz="2400" dirty="0" err="1" smtClean="0"/>
              <a:t>politiky</a:t>
            </a:r>
            <a:r>
              <a:rPr lang="en-US" sz="2400" dirty="0" smtClean="0"/>
              <a:t> (data policy) v </a:t>
            </a:r>
            <a:r>
              <a:rPr lang="en-US" sz="2400" dirty="0" err="1" smtClean="0"/>
              <a:t>oblastech</a:t>
            </a:r>
            <a:r>
              <a:rPr lang="en-US" sz="2400" dirty="0" smtClean="0"/>
              <a:t> s </a:t>
            </a:r>
            <a:r>
              <a:rPr lang="en-US" sz="2400" dirty="0" err="1" smtClean="0"/>
              <a:t>různými</a:t>
            </a:r>
            <a:r>
              <a:rPr lang="en-US" sz="2400" dirty="0" smtClean="0"/>
              <a:t> </a:t>
            </a:r>
            <a:r>
              <a:rPr lang="en-US" sz="2400" dirty="0" err="1" smtClean="0"/>
              <a:t>politickými</a:t>
            </a:r>
            <a:r>
              <a:rPr lang="en-US" sz="2400" dirty="0" smtClean="0"/>
              <a:t>, </a:t>
            </a:r>
            <a:r>
              <a:rPr lang="en-US" sz="2400" dirty="0" err="1" smtClean="0"/>
              <a:t>ekonomickými</a:t>
            </a:r>
            <a:r>
              <a:rPr lang="en-US" sz="2400" dirty="0" smtClean="0"/>
              <a:t>, </a:t>
            </a:r>
            <a:r>
              <a:rPr lang="en-US" sz="2400" dirty="0" err="1" smtClean="0"/>
              <a:t>sociálními</a:t>
            </a:r>
            <a:r>
              <a:rPr lang="en-US" sz="2400" dirty="0" smtClean="0"/>
              <a:t> a </a:t>
            </a:r>
            <a:r>
              <a:rPr lang="en-US" sz="2400" dirty="0" err="1" smtClean="0"/>
              <a:t>kulturními</a:t>
            </a:r>
            <a:r>
              <a:rPr lang="en-US" sz="2400" dirty="0" smtClean="0"/>
              <a:t> </a:t>
            </a:r>
            <a:r>
              <a:rPr lang="en-US" sz="2400" dirty="0" err="1" smtClean="0"/>
              <a:t>podmínkami</a:t>
            </a:r>
            <a:r>
              <a:rPr lang="en-US" sz="2400" dirty="0" smtClean="0"/>
              <a:t>. </a:t>
            </a:r>
            <a:r>
              <a:rPr lang="en-US" sz="2400" dirty="0" err="1" smtClean="0"/>
              <a:t>Důraz</a:t>
            </a:r>
            <a:r>
              <a:rPr lang="en-US" sz="2400" dirty="0" smtClean="0"/>
              <a:t> je </a:t>
            </a:r>
            <a:r>
              <a:rPr lang="en-US" sz="2400" dirty="0" err="1" smtClean="0"/>
              <a:t>kladen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realizaci</a:t>
            </a:r>
            <a:r>
              <a:rPr lang="en-US" sz="2400" dirty="0" smtClean="0"/>
              <a:t> a </a:t>
            </a:r>
            <a:r>
              <a:rPr lang="en-US" sz="2400" dirty="0" err="1" smtClean="0"/>
              <a:t>modifikaci</a:t>
            </a:r>
            <a:r>
              <a:rPr lang="en-US" sz="2400" dirty="0" smtClean="0"/>
              <a:t> </a:t>
            </a:r>
            <a:r>
              <a:rPr lang="en-US" sz="2400" dirty="0" err="1" smtClean="0"/>
              <a:t>projektu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evropské</a:t>
            </a:r>
            <a:r>
              <a:rPr lang="en-US" sz="2400" dirty="0" smtClean="0"/>
              <a:t> </a:t>
            </a:r>
            <a:r>
              <a:rPr lang="en-US" sz="2400" dirty="0" err="1" smtClean="0"/>
              <a:t>podmínky</a:t>
            </a:r>
            <a:r>
              <a:rPr lang="en-US" sz="2400" dirty="0" smtClean="0"/>
              <a:t>, </a:t>
            </a:r>
            <a:r>
              <a:rPr lang="en-US" sz="2400" dirty="0" err="1" smtClean="0"/>
              <a:t>zejména</a:t>
            </a:r>
            <a:r>
              <a:rPr lang="en-US" sz="2400" dirty="0" smtClean="0"/>
              <a:t> s </a:t>
            </a:r>
            <a:r>
              <a:rPr lang="en-US" sz="2400" dirty="0" err="1" smtClean="0"/>
              <a:t>ohledem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aktivity</a:t>
            </a:r>
            <a:r>
              <a:rPr lang="en-US" sz="2400" dirty="0" smtClean="0"/>
              <a:t> EU INSPIRE a GMES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6787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836712"/>
            <a:ext cx="835292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. </a:t>
            </a:r>
            <a:r>
              <a:rPr lang="en-US" sz="2400" b="1" dirty="0" err="1" smtClean="0"/>
              <a:t>Osnova</a:t>
            </a:r>
            <a:r>
              <a:rPr lang="en-US" sz="2400" dirty="0" smtClean="0"/>
              <a:t> </a:t>
            </a:r>
            <a:endParaRPr lang="cs-CZ" sz="2400" dirty="0" smtClean="0"/>
          </a:p>
          <a:p>
            <a:endParaRPr lang="cs-CZ" sz="2400" dirty="0"/>
          </a:p>
          <a:p>
            <a:pPr marL="457200" indent="-457200">
              <a:buAutoNum type="arabicPeriod"/>
            </a:pPr>
            <a:r>
              <a:rPr lang="en-US" sz="2400" dirty="0" err="1" smtClean="0"/>
              <a:t>Koncepce</a:t>
            </a:r>
            <a:r>
              <a:rPr lang="en-US" sz="2400" dirty="0" smtClean="0"/>
              <a:t> (</a:t>
            </a:r>
            <a:r>
              <a:rPr lang="en-US" sz="2400" dirty="0" err="1" smtClean="0"/>
              <a:t>trvale</a:t>
            </a:r>
            <a:r>
              <a:rPr lang="en-US" sz="2400" dirty="0" smtClean="0"/>
              <a:t>) </a:t>
            </a:r>
            <a:r>
              <a:rPr lang="en-US" sz="2400" dirty="0" err="1" smtClean="0"/>
              <a:t>udržitelného</a:t>
            </a:r>
            <a:r>
              <a:rPr lang="en-US" sz="2400" dirty="0" smtClean="0"/>
              <a:t> </a:t>
            </a:r>
            <a:r>
              <a:rPr lang="en-US" sz="2400" dirty="0" err="1" smtClean="0"/>
              <a:t>rozvoje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světě</a:t>
            </a:r>
            <a:r>
              <a:rPr lang="en-US" sz="2400" dirty="0" smtClean="0"/>
              <a:t> a v </a:t>
            </a:r>
            <a:r>
              <a:rPr lang="en-US" sz="2400" dirty="0" err="1" smtClean="0"/>
              <a:t>Evropě</a:t>
            </a:r>
            <a:r>
              <a:rPr lang="en-US" sz="2400" dirty="0" smtClean="0"/>
              <a:t> </a:t>
            </a:r>
            <a:endParaRPr lang="cs-CZ" sz="2400" dirty="0" smtClean="0"/>
          </a:p>
          <a:p>
            <a:endParaRPr lang="cs-CZ" sz="2400" dirty="0"/>
          </a:p>
          <a:p>
            <a:r>
              <a:rPr lang="en-US" sz="2400" dirty="0" smtClean="0"/>
              <a:t>2. </a:t>
            </a:r>
            <a:r>
              <a:rPr lang="en-US" sz="2400" dirty="0" err="1" smtClean="0"/>
              <a:t>Význam</a:t>
            </a:r>
            <a:r>
              <a:rPr lang="en-US" sz="2400" dirty="0" smtClean="0"/>
              <a:t> a </a:t>
            </a:r>
            <a:r>
              <a:rPr lang="en-US" sz="2400" dirty="0" err="1" smtClean="0"/>
              <a:t>místo</a:t>
            </a:r>
            <a:r>
              <a:rPr lang="en-US" sz="2400" dirty="0" smtClean="0"/>
              <a:t> </a:t>
            </a:r>
            <a:r>
              <a:rPr lang="en-US" sz="2400" dirty="0" err="1" smtClean="0"/>
              <a:t>geoinformačních</a:t>
            </a:r>
            <a:r>
              <a:rPr lang="en-US" sz="2400" dirty="0" smtClean="0"/>
              <a:t> (</a:t>
            </a:r>
            <a:r>
              <a:rPr lang="en-US" sz="2400" dirty="0" err="1" smtClean="0"/>
              <a:t>prostorově</a:t>
            </a:r>
            <a:r>
              <a:rPr lang="en-US" sz="2400" dirty="0" smtClean="0"/>
              <a:t> </a:t>
            </a:r>
            <a:r>
              <a:rPr lang="en-US" sz="2400" dirty="0" err="1" smtClean="0"/>
              <a:t>orientovaných</a:t>
            </a:r>
            <a:r>
              <a:rPr lang="en-US" sz="2400" dirty="0" smtClean="0"/>
              <a:t> </a:t>
            </a:r>
            <a:r>
              <a:rPr lang="en-US" sz="2400" dirty="0" err="1" smtClean="0"/>
              <a:t>datových</a:t>
            </a:r>
            <a:r>
              <a:rPr lang="en-US" sz="2400" dirty="0" smtClean="0"/>
              <a:t> </a:t>
            </a:r>
            <a:r>
              <a:rPr lang="en-US" sz="2400" dirty="0" err="1" smtClean="0"/>
              <a:t>projektů</a:t>
            </a:r>
            <a:r>
              <a:rPr lang="en-US" sz="2400" dirty="0" smtClean="0"/>
              <a:t>) </a:t>
            </a:r>
            <a:r>
              <a:rPr lang="en-US" sz="2400" dirty="0" err="1" smtClean="0"/>
              <a:t>při</a:t>
            </a:r>
            <a:r>
              <a:rPr lang="en-US" sz="2400" dirty="0" smtClean="0"/>
              <a:t> </a:t>
            </a:r>
            <a:r>
              <a:rPr lang="en-US" sz="2400" dirty="0" err="1" smtClean="0"/>
              <a:t>řešení</a:t>
            </a:r>
            <a:r>
              <a:rPr lang="en-US" sz="2400" dirty="0" smtClean="0"/>
              <a:t> </a:t>
            </a:r>
            <a:r>
              <a:rPr lang="en-US" sz="2400" dirty="0" err="1" smtClean="0"/>
              <a:t>problémů</a:t>
            </a:r>
            <a:r>
              <a:rPr lang="en-US" sz="2400" dirty="0" smtClean="0"/>
              <a:t> </a:t>
            </a:r>
            <a:r>
              <a:rPr lang="en-US" sz="2400" dirty="0" err="1" smtClean="0"/>
              <a:t>udržitelného</a:t>
            </a:r>
            <a:r>
              <a:rPr lang="en-US" sz="2400" dirty="0" smtClean="0"/>
              <a:t> </a:t>
            </a:r>
            <a:r>
              <a:rPr lang="en-US" sz="2400" dirty="0" err="1" smtClean="0"/>
              <a:t>rozvoje</a:t>
            </a:r>
            <a:r>
              <a:rPr lang="en-US" sz="2400" dirty="0" smtClean="0"/>
              <a:t> </a:t>
            </a:r>
            <a:endParaRPr lang="cs-CZ" sz="2400" dirty="0" smtClean="0"/>
          </a:p>
          <a:p>
            <a:endParaRPr lang="cs-CZ" sz="2400" dirty="0"/>
          </a:p>
          <a:p>
            <a:r>
              <a:rPr lang="en-US" sz="2400" dirty="0" smtClean="0"/>
              <a:t>3. </a:t>
            </a:r>
            <a:r>
              <a:rPr lang="en-US" sz="2400" dirty="0" err="1" smtClean="0"/>
              <a:t>Koncepce</a:t>
            </a:r>
            <a:r>
              <a:rPr lang="en-US" sz="2400" dirty="0" smtClean="0"/>
              <a:t> a </a:t>
            </a:r>
            <a:r>
              <a:rPr lang="en-US" sz="2400" dirty="0" err="1" smtClean="0"/>
              <a:t>realizace</a:t>
            </a:r>
            <a:r>
              <a:rPr lang="en-US" sz="2400" dirty="0" smtClean="0"/>
              <a:t> </a:t>
            </a:r>
            <a:r>
              <a:rPr lang="en-US" sz="2400" dirty="0" err="1" smtClean="0"/>
              <a:t>projektu</a:t>
            </a:r>
            <a:r>
              <a:rPr lang="en-US" sz="2400" dirty="0" smtClean="0"/>
              <a:t> </a:t>
            </a:r>
            <a:r>
              <a:rPr lang="en-US" sz="2400" dirty="0" err="1" smtClean="0"/>
              <a:t>Globální</a:t>
            </a:r>
            <a:r>
              <a:rPr lang="en-US" sz="2400" dirty="0" smtClean="0"/>
              <a:t> </a:t>
            </a:r>
            <a:r>
              <a:rPr lang="en-US" sz="2400" dirty="0" err="1" smtClean="0"/>
              <a:t>mapování</a:t>
            </a:r>
            <a:r>
              <a:rPr lang="en-US" sz="2400" dirty="0" smtClean="0"/>
              <a:t> </a:t>
            </a:r>
            <a:endParaRPr lang="cs-CZ" sz="2400" dirty="0" smtClean="0"/>
          </a:p>
          <a:p>
            <a:endParaRPr lang="cs-CZ" sz="2400" dirty="0"/>
          </a:p>
          <a:p>
            <a:r>
              <a:rPr lang="en-US" sz="2400" dirty="0" smtClean="0"/>
              <a:t>4. </a:t>
            </a:r>
            <a:r>
              <a:rPr lang="en-US" sz="2400" dirty="0" err="1" smtClean="0"/>
              <a:t>Obsah</a:t>
            </a:r>
            <a:r>
              <a:rPr lang="en-US" sz="2400" dirty="0" smtClean="0"/>
              <a:t>, </a:t>
            </a:r>
            <a:r>
              <a:rPr lang="en-US" sz="2400" dirty="0" err="1" smtClean="0"/>
              <a:t>tvorba</a:t>
            </a:r>
            <a:r>
              <a:rPr lang="en-US" sz="2400" dirty="0" smtClean="0"/>
              <a:t> a </a:t>
            </a:r>
            <a:r>
              <a:rPr lang="en-US" sz="2400" dirty="0" err="1" smtClean="0"/>
              <a:t>legendy</a:t>
            </a:r>
            <a:r>
              <a:rPr lang="en-US" sz="2400" dirty="0" smtClean="0"/>
              <a:t> </a:t>
            </a:r>
            <a:r>
              <a:rPr lang="en-US" sz="2400" dirty="0" err="1" smtClean="0"/>
              <a:t>vybraných</a:t>
            </a:r>
            <a:r>
              <a:rPr lang="en-US" sz="2400" dirty="0" smtClean="0"/>
              <a:t> </a:t>
            </a:r>
            <a:r>
              <a:rPr lang="en-US" sz="2400" dirty="0" err="1" smtClean="0"/>
              <a:t>rastrových</a:t>
            </a:r>
            <a:r>
              <a:rPr lang="en-US" sz="2400" dirty="0" smtClean="0"/>
              <a:t> a </a:t>
            </a:r>
            <a:r>
              <a:rPr lang="en-US" sz="2400" dirty="0" err="1" smtClean="0"/>
              <a:t>vektorových</a:t>
            </a:r>
            <a:r>
              <a:rPr lang="en-US" sz="2400" dirty="0" smtClean="0"/>
              <a:t> </a:t>
            </a:r>
            <a:r>
              <a:rPr lang="en-US" sz="2400" dirty="0" err="1" smtClean="0"/>
              <a:t>vrstev</a:t>
            </a:r>
            <a:r>
              <a:rPr lang="en-US" sz="2400" dirty="0" smtClean="0"/>
              <a:t> </a:t>
            </a:r>
            <a:r>
              <a:rPr lang="en-US" sz="2400" dirty="0" err="1" smtClean="0"/>
              <a:t>projektu</a:t>
            </a:r>
            <a:r>
              <a:rPr lang="en-US" sz="2400" dirty="0" smtClean="0"/>
              <a:t> </a:t>
            </a:r>
            <a:r>
              <a:rPr lang="en-US" sz="2400" dirty="0" err="1" smtClean="0"/>
              <a:t>Globální</a:t>
            </a:r>
            <a:r>
              <a:rPr lang="en-US" sz="2400" dirty="0" smtClean="0"/>
              <a:t> </a:t>
            </a:r>
            <a:r>
              <a:rPr lang="en-US" sz="2400" smtClean="0"/>
              <a:t>mapování</a:t>
            </a:r>
            <a:r>
              <a:rPr lang="en-US" sz="2400" dirty="0" smtClean="0"/>
              <a:t> </a:t>
            </a:r>
            <a:endParaRPr lang="cs-CZ" sz="2400" dirty="0" smtClean="0"/>
          </a:p>
          <a:p>
            <a:endParaRPr lang="cs-CZ" sz="2400" dirty="0"/>
          </a:p>
          <a:p>
            <a:r>
              <a:rPr lang="en-US" sz="2400" dirty="0" smtClean="0"/>
              <a:t>5. </a:t>
            </a:r>
            <a:r>
              <a:rPr lang="en-US" sz="2400" dirty="0" err="1" smtClean="0"/>
              <a:t>Předpoklady</a:t>
            </a:r>
            <a:r>
              <a:rPr lang="en-US" sz="2400" dirty="0" smtClean="0"/>
              <a:t> </a:t>
            </a:r>
            <a:r>
              <a:rPr lang="en-US" sz="2400" dirty="0" err="1" smtClean="0"/>
              <a:t>integrace</a:t>
            </a:r>
            <a:r>
              <a:rPr lang="en-US" sz="2400" dirty="0" smtClean="0"/>
              <a:t> </a:t>
            </a:r>
            <a:r>
              <a:rPr lang="en-US" sz="2400" dirty="0" err="1" smtClean="0"/>
              <a:t>Globálního</a:t>
            </a:r>
            <a:r>
              <a:rPr lang="en-US" sz="2400" dirty="0" smtClean="0"/>
              <a:t> </a:t>
            </a:r>
            <a:r>
              <a:rPr lang="en-US" sz="2400" dirty="0" err="1" smtClean="0"/>
              <a:t>mapování</a:t>
            </a:r>
            <a:r>
              <a:rPr lang="en-US" sz="2400" dirty="0" smtClean="0"/>
              <a:t> s </a:t>
            </a:r>
            <a:r>
              <a:rPr lang="en-US" sz="2400" dirty="0" err="1" smtClean="0"/>
              <a:t>národními</a:t>
            </a:r>
            <a:r>
              <a:rPr lang="en-US" sz="2400" dirty="0" smtClean="0"/>
              <a:t> </a:t>
            </a:r>
            <a:r>
              <a:rPr lang="en-US" sz="2400" dirty="0" err="1" smtClean="0"/>
              <a:t>protorovými</a:t>
            </a:r>
            <a:r>
              <a:rPr lang="en-US" sz="2400" dirty="0" smtClean="0"/>
              <a:t> </a:t>
            </a:r>
            <a:r>
              <a:rPr lang="en-US" sz="2400" dirty="0" err="1" smtClean="0"/>
              <a:t>geoinformačními</a:t>
            </a:r>
            <a:r>
              <a:rPr lang="en-US" sz="2400" dirty="0" smtClean="0"/>
              <a:t> </a:t>
            </a:r>
            <a:r>
              <a:rPr lang="en-US" sz="2400" dirty="0" err="1" smtClean="0"/>
              <a:t>infrastrukturami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7200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764704"/>
            <a:ext cx="813690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6. </a:t>
            </a:r>
            <a:r>
              <a:rPr lang="en-US" sz="2400" dirty="0" err="1" smtClean="0"/>
              <a:t>Projekty</a:t>
            </a:r>
            <a:r>
              <a:rPr lang="en-US" sz="2400" dirty="0" smtClean="0"/>
              <a:t> Euro Global Map a Euro Regional Map </a:t>
            </a:r>
            <a:endParaRPr lang="cs-CZ" sz="2400" dirty="0" smtClean="0"/>
          </a:p>
          <a:p>
            <a:endParaRPr lang="cs-CZ" sz="2400" dirty="0"/>
          </a:p>
          <a:p>
            <a:r>
              <a:rPr lang="en-US" sz="2400" dirty="0" smtClean="0"/>
              <a:t>7. </a:t>
            </a:r>
            <a:r>
              <a:rPr lang="en-US" sz="2400" dirty="0" err="1" smtClean="0"/>
              <a:t>Problematika</a:t>
            </a:r>
            <a:r>
              <a:rPr lang="en-US" sz="2400" dirty="0" smtClean="0"/>
              <a:t> a </a:t>
            </a:r>
            <a:r>
              <a:rPr lang="en-US" sz="2400" dirty="0" err="1" smtClean="0"/>
              <a:t>realizace</a:t>
            </a:r>
            <a:r>
              <a:rPr lang="en-US" sz="2400" dirty="0" smtClean="0"/>
              <a:t> </a:t>
            </a:r>
            <a:r>
              <a:rPr lang="en-US" sz="2400" dirty="0" err="1" smtClean="0"/>
              <a:t>datové</a:t>
            </a:r>
            <a:r>
              <a:rPr lang="en-US" sz="2400" dirty="0" smtClean="0"/>
              <a:t> </a:t>
            </a:r>
            <a:r>
              <a:rPr lang="en-US" sz="2400" dirty="0" err="1" smtClean="0"/>
              <a:t>politiky</a:t>
            </a:r>
            <a:r>
              <a:rPr lang="en-US" sz="2400" dirty="0" smtClean="0"/>
              <a:t> </a:t>
            </a:r>
            <a:r>
              <a:rPr lang="en-US" sz="2400" dirty="0" err="1" smtClean="0"/>
              <a:t>obecně</a:t>
            </a:r>
            <a:r>
              <a:rPr lang="en-US" sz="2400" dirty="0" smtClean="0"/>
              <a:t> a </a:t>
            </a:r>
            <a:r>
              <a:rPr lang="en-US" sz="2400" dirty="0" err="1" smtClean="0"/>
              <a:t>zvláště</a:t>
            </a:r>
            <a:r>
              <a:rPr lang="en-US" sz="2400" dirty="0" smtClean="0"/>
              <a:t> v EU a ČR </a:t>
            </a:r>
            <a:r>
              <a:rPr lang="en-US" sz="2400" dirty="0" err="1" smtClean="0"/>
              <a:t>vzhledem</a:t>
            </a:r>
            <a:r>
              <a:rPr lang="en-US" sz="2400" dirty="0" smtClean="0"/>
              <a:t> k </a:t>
            </a:r>
            <a:r>
              <a:rPr lang="en-US" sz="2400" dirty="0" err="1" smtClean="0"/>
              <a:t>projektu</a:t>
            </a:r>
            <a:r>
              <a:rPr lang="en-US" sz="2400" dirty="0" smtClean="0"/>
              <a:t> </a:t>
            </a:r>
            <a:r>
              <a:rPr lang="en-US" sz="2400" dirty="0" err="1" smtClean="0"/>
              <a:t>Globální</a:t>
            </a:r>
            <a:r>
              <a:rPr lang="en-US" sz="2400" dirty="0" smtClean="0"/>
              <a:t> </a:t>
            </a:r>
            <a:r>
              <a:rPr lang="en-US" sz="2400" dirty="0" err="1" smtClean="0"/>
              <a:t>mapování</a:t>
            </a:r>
            <a:r>
              <a:rPr lang="en-US" sz="2400" dirty="0" smtClean="0"/>
              <a:t> </a:t>
            </a:r>
            <a:endParaRPr lang="cs-CZ" sz="2400" dirty="0" smtClean="0"/>
          </a:p>
          <a:p>
            <a:endParaRPr lang="cs-CZ" sz="2400" dirty="0"/>
          </a:p>
          <a:p>
            <a:r>
              <a:rPr lang="en-US" sz="2400" dirty="0" smtClean="0"/>
              <a:t>8. </a:t>
            </a:r>
            <a:r>
              <a:rPr lang="en-US" sz="2400" dirty="0" err="1" smtClean="0"/>
              <a:t>vazba</a:t>
            </a:r>
            <a:r>
              <a:rPr lang="en-US" sz="2400" dirty="0" smtClean="0"/>
              <a:t> </a:t>
            </a:r>
            <a:r>
              <a:rPr lang="en-US" sz="2400" dirty="0" err="1" smtClean="0"/>
              <a:t>Globálního</a:t>
            </a:r>
            <a:r>
              <a:rPr lang="en-US" sz="2400" dirty="0" smtClean="0"/>
              <a:t> </a:t>
            </a:r>
            <a:r>
              <a:rPr lang="en-US" sz="2400" dirty="0" err="1" smtClean="0"/>
              <a:t>mapování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další</a:t>
            </a:r>
            <a:r>
              <a:rPr lang="en-US" sz="2400" dirty="0" smtClean="0"/>
              <a:t> </a:t>
            </a:r>
            <a:r>
              <a:rPr lang="en-US" sz="2400" dirty="0" err="1" smtClean="0"/>
              <a:t>globálně</a:t>
            </a:r>
            <a:r>
              <a:rPr lang="en-US" sz="2400" dirty="0" smtClean="0"/>
              <a:t> </a:t>
            </a:r>
            <a:r>
              <a:rPr lang="en-US" sz="2400" dirty="0" err="1" smtClean="0"/>
              <a:t>orientované</a:t>
            </a:r>
            <a:r>
              <a:rPr lang="en-US" sz="2400" dirty="0" smtClean="0"/>
              <a:t> </a:t>
            </a:r>
            <a:r>
              <a:rPr lang="en-US" sz="2400" dirty="0" err="1" smtClean="0"/>
              <a:t>projekty</a:t>
            </a:r>
            <a:r>
              <a:rPr lang="en-US" sz="2400" dirty="0" smtClean="0"/>
              <a:t>: GSDI, Digital Earth, LGCN a GISD </a:t>
            </a:r>
            <a:endParaRPr lang="cs-CZ" sz="2400" dirty="0" smtClean="0"/>
          </a:p>
          <a:p>
            <a:endParaRPr lang="cs-CZ" sz="2400" dirty="0"/>
          </a:p>
          <a:p>
            <a:r>
              <a:rPr lang="en-US" sz="2400" dirty="0" smtClean="0"/>
              <a:t>9. INSPIRE, GMES a </a:t>
            </a:r>
            <a:r>
              <a:rPr lang="en-US" sz="2400" dirty="0" err="1" smtClean="0"/>
              <a:t>Globální</a:t>
            </a:r>
            <a:r>
              <a:rPr lang="en-US" sz="2400" dirty="0" smtClean="0"/>
              <a:t> </a:t>
            </a:r>
            <a:r>
              <a:rPr lang="en-US" sz="2400" dirty="0" err="1" smtClean="0"/>
              <a:t>mapování</a:t>
            </a:r>
            <a:r>
              <a:rPr lang="en-US" sz="2400" dirty="0" smtClean="0"/>
              <a:t> </a:t>
            </a:r>
            <a:endParaRPr lang="cs-CZ" sz="2400" dirty="0" smtClean="0"/>
          </a:p>
          <a:p>
            <a:endParaRPr lang="cs-CZ" sz="2400" dirty="0"/>
          </a:p>
          <a:p>
            <a:r>
              <a:rPr lang="en-US" sz="2400" dirty="0" smtClean="0"/>
              <a:t>10. </a:t>
            </a:r>
            <a:r>
              <a:rPr lang="en-US" sz="2400" dirty="0" err="1" smtClean="0"/>
              <a:t>Obsah</a:t>
            </a:r>
            <a:r>
              <a:rPr lang="en-US" sz="2400" dirty="0" smtClean="0"/>
              <a:t> a </a:t>
            </a:r>
            <a:r>
              <a:rPr lang="en-US" sz="2400" dirty="0" err="1" smtClean="0"/>
              <a:t>principy</a:t>
            </a:r>
            <a:r>
              <a:rPr lang="en-US" sz="2400" dirty="0" smtClean="0"/>
              <a:t> INSPIRE Data Themes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smtClean="0"/>
              <a:t>11. GEO</a:t>
            </a:r>
            <a:r>
              <a:rPr lang="cs-CZ" sz="2400" dirty="0" smtClean="0"/>
              <a:t>, GEOSS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1309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45</Words>
  <Application>Microsoft Office PowerPoint</Application>
  <PresentationFormat>Předvádění na obrazovce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GLOBÁLNÍ  MAPOVÁNÍ SYLLABUS</vt:lpstr>
      <vt:lpstr>Prezentace aplikace PowerPoint</vt:lpstr>
      <vt:lpstr>Prezentace aplikace PowerPoint</vt:lpstr>
      <vt:lpstr>Prezentace aplikace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GLOBÁLNÍ  MAPOVÁNÍ SYLLABUS</dc:title>
  <dc:creator>konecny</dc:creator>
  <cp:lastModifiedBy>konecny</cp:lastModifiedBy>
  <cp:revision>5</cp:revision>
  <dcterms:created xsi:type="dcterms:W3CDTF">2016-02-22T02:42:41Z</dcterms:created>
  <dcterms:modified xsi:type="dcterms:W3CDTF">2016-05-02T12:49:13Z</dcterms:modified>
</cp:coreProperties>
</file>