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72A6588-12AA-46E9-9AE7-92C83EA36497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4BC77-C7B3-4091-B62F-99FF5474B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6588-12AA-46E9-9AE7-92C83EA36497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BC77-C7B3-4091-B62F-99FF5474B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72A6588-12AA-46E9-9AE7-92C83EA36497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D94BC77-C7B3-4091-B62F-99FF5474B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6588-12AA-46E9-9AE7-92C83EA36497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94BC77-C7B3-4091-B62F-99FF5474BE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6588-12AA-46E9-9AE7-92C83EA36497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D94BC77-C7B3-4091-B62F-99FF5474BE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2A6588-12AA-46E9-9AE7-92C83EA36497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94BC77-C7B3-4091-B62F-99FF5474BE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2A6588-12AA-46E9-9AE7-92C83EA36497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94BC77-C7B3-4091-B62F-99FF5474BE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6588-12AA-46E9-9AE7-92C83EA36497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94BC77-C7B3-4091-B62F-99FF5474B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6588-12AA-46E9-9AE7-92C83EA36497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4BC77-C7B3-4091-B62F-99FF5474B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6588-12AA-46E9-9AE7-92C83EA36497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94BC77-C7B3-4091-B62F-99FF5474BE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72A6588-12AA-46E9-9AE7-92C83EA36497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94BC77-C7B3-4091-B62F-99FF5474BE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2A6588-12AA-46E9-9AE7-92C83EA36497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94BC77-C7B3-4091-B62F-99FF5474B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adislav.brezina@ezpada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Vyuziti meteorologie pri obchodovani s energetickymi komoditami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Ladislav Brezina, 9.3.2016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892480" cy="664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171310" cy="613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295742" cy="62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352928" cy="62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Ezpada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Zalozena</a:t>
            </a:r>
            <a:r>
              <a:rPr lang="en-US" dirty="0" smtClean="0"/>
              <a:t> 2004, </a:t>
            </a:r>
            <a:r>
              <a:rPr lang="en-US" dirty="0" err="1" smtClean="0"/>
              <a:t>registrovana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Svycarsku</a:t>
            </a:r>
            <a:endParaRPr lang="en-US" dirty="0" smtClean="0"/>
          </a:p>
          <a:p>
            <a:r>
              <a:rPr lang="en-US" dirty="0" err="1" smtClean="0"/>
              <a:t>Pobocky</a:t>
            </a:r>
            <a:r>
              <a:rPr lang="en-US" dirty="0" smtClean="0"/>
              <a:t> – </a:t>
            </a:r>
            <a:r>
              <a:rPr lang="en-US" dirty="0" err="1" smtClean="0"/>
              <a:t>Praha</a:t>
            </a:r>
            <a:r>
              <a:rPr lang="en-US" dirty="0" smtClean="0"/>
              <a:t>, Zug a </a:t>
            </a:r>
            <a:r>
              <a:rPr lang="en-US" dirty="0" err="1" smtClean="0"/>
              <a:t>Mnichov</a:t>
            </a:r>
            <a:endParaRPr lang="en-US" dirty="0" smtClean="0"/>
          </a:p>
          <a:p>
            <a:r>
              <a:rPr lang="en-US" dirty="0" err="1" smtClean="0"/>
              <a:t>Cca</a:t>
            </a:r>
            <a:r>
              <a:rPr lang="en-US" dirty="0" smtClean="0"/>
              <a:t>. 70 </a:t>
            </a:r>
            <a:r>
              <a:rPr lang="en-US" dirty="0" err="1" smtClean="0"/>
              <a:t>zamestnancu</a:t>
            </a:r>
            <a:endParaRPr lang="en-US" dirty="0" smtClean="0"/>
          </a:p>
          <a:p>
            <a:r>
              <a:rPr lang="en-US" dirty="0" err="1" smtClean="0"/>
              <a:t>Hlavni</a:t>
            </a:r>
            <a:r>
              <a:rPr lang="en-US" dirty="0" smtClean="0"/>
              <a:t> </a:t>
            </a:r>
            <a:r>
              <a:rPr lang="en-US" dirty="0" err="1" smtClean="0"/>
              <a:t>cinnosti</a:t>
            </a:r>
            <a:r>
              <a:rPr lang="en-US" dirty="0" smtClean="0"/>
              <a:t> je </a:t>
            </a:r>
            <a:r>
              <a:rPr lang="en-US" dirty="0" err="1" smtClean="0"/>
              <a:t>obchod</a:t>
            </a:r>
            <a:r>
              <a:rPr lang="en-US" dirty="0" smtClean="0"/>
              <a:t> s </a:t>
            </a:r>
            <a:r>
              <a:rPr lang="en-US" dirty="0" err="1" smtClean="0"/>
              <a:t>energetickymi</a:t>
            </a:r>
            <a:r>
              <a:rPr lang="en-US" dirty="0" smtClean="0"/>
              <a:t> </a:t>
            </a:r>
            <a:r>
              <a:rPr lang="en-US" dirty="0" err="1" smtClean="0"/>
              <a:t>komoditami</a:t>
            </a:r>
            <a:endParaRPr lang="en-US" dirty="0" smtClean="0"/>
          </a:p>
          <a:p>
            <a:r>
              <a:rPr lang="en-US" dirty="0" smtClean="0"/>
              <a:t>V </a:t>
            </a:r>
            <a:r>
              <a:rPr lang="en-US" dirty="0" err="1" smtClean="0"/>
              <a:t>soucasne</a:t>
            </a:r>
            <a:r>
              <a:rPr lang="en-US" dirty="0" smtClean="0"/>
              <a:t> </a:t>
            </a:r>
            <a:r>
              <a:rPr lang="en-US" dirty="0" err="1" smtClean="0"/>
              <a:t>dobe</a:t>
            </a:r>
            <a:r>
              <a:rPr lang="en-US" dirty="0" smtClean="0"/>
              <a:t> </a:t>
            </a:r>
            <a:r>
              <a:rPr lang="en-US" dirty="0" err="1" smtClean="0"/>
              <a:t>hledame</a:t>
            </a:r>
            <a:r>
              <a:rPr lang="en-US" dirty="0" smtClean="0"/>
              <a:t> 2 Junior Meteorology do </a:t>
            </a:r>
            <a:r>
              <a:rPr lang="en-US" dirty="0" err="1" smtClean="0"/>
              <a:t>kancelare</a:t>
            </a:r>
            <a:r>
              <a:rPr lang="en-US" dirty="0" smtClean="0"/>
              <a:t> v </a:t>
            </a:r>
            <a:r>
              <a:rPr lang="en-US" dirty="0" err="1" smtClean="0"/>
              <a:t>Praze</a:t>
            </a:r>
            <a:endParaRPr lang="en-US" dirty="0" smtClean="0"/>
          </a:p>
          <a:p>
            <a:r>
              <a:rPr lang="en-US" dirty="0" err="1" smtClean="0"/>
              <a:t>Kontakt</a:t>
            </a:r>
            <a:r>
              <a:rPr lang="en-US" dirty="0" smtClean="0"/>
              <a:t>: </a:t>
            </a:r>
            <a:r>
              <a:rPr lang="en-US" dirty="0" err="1" smtClean="0">
                <a:hlinkClick r:id="rId2"/>
              </a:rPr>
              <a:t>ladislav.brezina</a:t>
            </a:r>
            <a:r>
              <a:rPr lang="cs-CZ" dirty="0" smtClean="0">
                <a:hlinkClick r:id="rId2"/>
              </a:rPr>
              <a:t>@ezpada.com</a:t>
            </a:r>
            <a:endParaRPr lang="cs-CZ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Týdenní a měsíční předpovědi počasí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Vliv teleconnections na kvalitu dlouhodobých předpovědí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MJO</a:t>
            </a:r>
            <a:endParaRPr lang="en-US" dirty="0"/>
          </a:p>
        </p:txBody>
      </p:sp>
      <p:pic>
        <p:nvPicPr>
          <p:cNvPr id="1026" name="Picture 2" descr="http://www.regional.org.au/au/asa/2004/poster/2/6/1362_donalda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181600" cy="2009776"/>
          </a:xfrm>
          <a:prstGeom prst="rect">
            <a:avLst/>
          </a:prstGeom>
          <a:noFill/>
        </p:spPr>
      </p:pic>
      <p:pic>
        <p:nvPicPr>
          <p:cNvPr id="1030" name="Picture 6" descr="https://lh4.googleusercontent.com/RNUqhjGcuiD5A6TO0Rjj_wSoSTz_PU22b9ipiozOTmP0JRb7peFqvyvA4hODoZMlcQ6tK4G242tV551q7EEfHwE4P5kKPWRiQKsExEsyeNRMiVs4WsL_KvEX9DYV4Rgk7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4104456" cy="1944216"/>
          </a:xfrm>
          <a:prstGeom prst="rect">
            <a:avLst/>
          </a:prstGeom>
          <a:noFill/>
        </p:spPr>
      </p:pic>
      <p:pic>
        <p:nvPicPr>
          <p:cNvPr id="1032" name="Picture 8" descr="https://nwf.nwstatic.co.uk/forum/uploads/monthly_03_2015/post-2839-0-32513500-142571922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3384376" cy="3384376"/>
          </a:xfrm>
          <a:prstGeom prst="rect">
            <a:avLst/>
          </a:prstGeom>
          <a:noFill/>
        </p:spPr>
      </p:pic>
      <p:pic>
        <p:nvPicPr>
          <p:cNvPr id="1034" name="Picture 10" descr="http://www.goes-r.gov/users/comet/tropical/textbook_2nd_edition/media/graphics/amaps_MJOa_80to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429000"/>
            <a:ext cx="5400600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MJO</a:t>
            </a:r>
            <a:endParaRPr lang="en-US" dirty="0"/>
          </a:p>
        </p:txBody>
      </p:sp>
      <p:pic>
        <p:nvPicPr>
          <p:cNvPr id="15362" name="Picture 232" descr="image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032448" cy="41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78" descr="image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4104456" cy="408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MJO vs NAO</a:t>
            </a:r>
            <a:endParaRPr lang="en-US" dirty="0"/>
          </a:p>
        </p:txBody>
      </p:sp>
      <p:pic>
        <p:nvPicPr>
          <p:cNvPr id="16388" name="Picture 4" descr="http://images.slideplayer.com/2/753046/slides/slide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280920" cy="5732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Impact of MJO on pan-Arctic terrestrial snow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399336" cy="396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Sudden Stratospheric warming</a:t>
            </a:r>
            <a:endParaRPr lang="en-US" dirty="0"/>
          </a:p>
        </p:txBody>
      </p:sp>
      <p:pic>
        <p:nvPicPr>
          <p:cNvPr id="18434" name="Picture 2" descr="http://a.abcnews.go.com/images/US/ABC_polar_vortex_jt_141109_4x3_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816424" cy="2862318"/>
          </a:xfrm>
          <a:prstGeom prst="rect">
            <a:avLst/>
          </a:prstGeom>
          <a:noFill/>
        </p:spPr>
      </p:pic>
      <p:pic>
        <p:nvPicPr>
          <p:cNvPr id="18436" name="Picture 4" descr="http://oi62.tinypic.com/2mnq07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76872"/>
            <a:ext cx="4176464" cy="4202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8748464" cy="627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1473</TotalTime>
  <Words>77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Vyuziti meteorologie pri obchodovani s energetickymi komoditami </vt:lpstr>
      <vt:lpstr>Ezpada</vt:lpstr>
      <vt:lpstr>Týdenní a měsíční předpovědi počasí </vt:lpstr>
      <vt:lpstr>MJO</vt:lpstr>
      <vt:lpstr>MJO</vt:lpstr>
      <vt:lpstr>MJO vs NAO</vt:lpstr>
      <vt:lpstr>Impact of MJO on pan-Arctic terrestrial snow </vt:lpstr>
      <vt:lpstr>Sudden Stratospheric warming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Týdenní a měsíční předpovědi počasí</dc:title>
  <dc:creator>Ladislav Brezina</dc:creator>
  <cp:lastModifiedBy>Ladislav Brezina</cp:lastModifiedBy>
  <cp:revision>146</cp:revision>
  <dcterms:created xsi:type="dcterms:W3CDTF">2016-03-07T13:49:45Z</dcterms:created>
  <dcterms:modified xsi:type="dcterms:W3CDTF">2016-03-11T12:54:16Z</dcterms:modified>
</cp:coreProperties>
</file>