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98" r:id="rId3"/>
  </p:sldMasterIdLst>
  <p:sldIdLst>
    <p:sldId id="328" r:id="rId4"/>
    <p:sldId id="327" r:id="rId5"/>
    <p:sldId id="312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8" r:id="rId19"/>
    <p:sldId id="273" r:id="rId20"/>
    <p:sldId id="274" r:id="rId21"/>
    <p:sldId id="275" r:id="rId22"/>
    <p:sldId id="276" r:id="rId23"/>
    <p:sldId id="277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287" r:id="rId33"/>
    <p:sldId id="288" r:id="rId34"/>
    <p:sldId id="289" r:id="rId35"/>
    <p:sldId id="290" r:id="rId36"/>
    <p:sldId id="291" r:id="rId37"/>
    <p:sldId id="307" r:id="rId38"/>
    <p:sldId id="308" r:id="rId39"/>
    <p:sldId id="309" r:id="rId40"/>
    <p:sldId id="310" r:id="rId41"/>
    <p:sldId id="311" r:id="rId42"/>
    <p:sldId id="329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2" autoAdjust="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E784A-EAC2-4D74-A6EB-1921CB74E4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C26483-27F3-4EC5-81FF-871B582ED855}">
      <dgm:prSet custT="1"/>
      <dgm:spPr/>
      <dgm:t>
        <a:bodyPr/>
        <a:lstStyle/>
        <a:p>
          <a:pPr rtl="0"/>
          <a:r>
            <a:rPr lang="cs-CZ" sz="1800" b="1" dirty="0" smtClean="0">
              <a:latin typeface="Times New Roman" pitchFamily="18" charset="0"/>
            </a:rPr>
            <a:t>Ehrlichia </a:t>
          </a:r>
          <a:r>
            <a:rPr lang="cs-CZ" sz="1800" b="1" dirty="0" err="1" smtClean="0">
              <a:latin typeface="Times New Roman" pitchFamily="18" charset="0"/>
            </a:rPr>
            <a:t>chaffeensis</a:t>
          </a:r>
          <a:endParaRPr lang="cs-CZ" sz="1800" b="1" dirty="0" smtClean="0">
            <a:latin typeface="Times New Roman" pitchFamily="18" charset="0"/>
          </a:endParaRPr>
        </a:p>
        <a:p>
          <a:pPr rtl="0"/>
          <a:r>
            <a:rPr lang="cs-CZ" sz="1800" b="0" dirty="0" smtClean="0">
              <a:latin typeface="Times New Roman" pitchFamily="18" charset="0"/>
            </a:rPr>
            <a:t>Malé bakterie příbuzné rickettsiím, třetí nejčastější onemocnění</a:t>
          </a:r>
        </a:p>
        <a:p>
          <a:pPr rtl="0"/>
          <a:r>
            <a:rPr lang="cs-CZ" sz="1800" b="1" dirty="0" smtClean="0">
              <a:latin typeface="Times New Roman" pitchFamily="18" charset="0"/>
            </a:rPr>
            <a:t>.</a:t>
          </a:r>
          <a:endParaRPr lang="cs-CZ" sz="1800" b="1" dirty="0"/>
        </a:p>
      </dgm:t>
    </dgm:pt>
    <dgm:pt modelId="{50FDB0A3-02C3-4A13-AAD6-06AB7F81CF34}" type="parTrans" cxnId="{E220184C-26E8-410F-AED9-68D3DBD4F326}">
      <dgm:prSet/>
      <dgm:spPr/>
      <dgm:t>
        <a:bodyPr/>
        <a:lstStyle/>
        <a:p>
          <a:endParaRPr lang="cs-CZ"/>
        </a:p>
      </dgm:t>
    </dgm:pt>
    <dgm:pt modelId="{CEA1E31E-5DCF-447B-853E-14B9A6EC5161}" type="sibTrans" cxnId="{E220184C-26E8-410F-AED9-68D3DBD4F326}">
      <dgm:prSet/>
      <dgm:spPr/>
      <dgm:t>
        <a:bodyPr/>
        <a:lstStyle/>
        <a:p>
          <a:endParaRPr lang="cs-CZ"/>
        </a:p>
      </dgm:t>
    </dgm:pt>
    <dgm:pt modelId="{05DBB7C5-2D27-4EB4-A3A0-A149CE5FCED6}">
      <dgm:prSet/>
      <dgm:spPr/>
      <dgm:t>
        <a:bodyPr/>
        <a:lstStyle/>
        <a:p>
          <a:pPr rtl="0"/>
          <a:endParaRPr lang="cs-CZ" dirty="0"/>
        </a:p>
      </dgm:t>
    </dgm:pt>
    <dgm:pt modelId="{6CF9FC1E-1D30-47AC-8F9F-EE96CDB178C8}" type="parTrans" cxnId="{87F196B0-59DA-437A-BA03-5C5579161E32}">
      <dgm:prSet/>
      <dgm:spPr/>
      <dgm:t>
        <a:bodyPr/>
        <a:lstStyle/>
        <a:p>
          <a:endParaRPr lang="cs-CZ"/>
        </a:p>
      </dgm:t>
    </dgm:pt>
    <dgm:pt modelId="{DCA23BE6-39D0-4A60-BB7A-4D7B587E2067}" type="sibTrans" cxnId="{87F196B0-59DA-437A-BA03-5C5579161E32}">
      <dgm:prSet/>
      <dgm:spPr/>
      <dgm:t>
        <a:bodyPr/>
        <a:lstStyle/>
        <a:p>
          <a:endParaRPr lang="cs-CZ"/>
        </a:p>
      </dgm:t>
    </dgm:pt>
    <dgm:pt modelId="{424BC65C-F7A2-4FF1-AF55-EECADD6F7C66}">
      <dgm:prSet/>
      <dgm:spPr/>
      <dgm:t>
        <a:bodyPr/>
        <a:lstStyle/>
        <a:p>
          <a:pPr rtl="0"/>
          <a:endParaRPr lang="cs-CZ" dirty="0"/>
        </a:p>
      </dgm:t>
    </dgm:pt>
    <dgm:pt modelId="{E172EECA-04A0-4536-AB46-0B3EEABF8F4B}" type="parTrans" cxnId="{15F25E39-89A2-49A8-8B0B-9535792B3184}">
      <dgm:prSet/>
      <dgm:spPr/>
      <dgm:t>
        <a:bodyPr/>
        <a:lstStyle/>
        <a:p>
          <a:endParaRPr lang="cs-CZ"/>
        </a:p>
      </dgm:t>
    </dgm:pt>
    <dgm:pt modelId="{2AFC200B-ED05-4EF6-95C9-CCE4618D64ED}" type="sibTrans" cxnId="{15F25E39-89A2-49A8-8B0B-9535792B3184}">
      <dgm:prSet/>
      <dgm:spPr/>
      <dgm:t>
        <a:bodyPr/>
        <a:lstStyle/>
        <a:p>
          <a:endParaRPr lang="cs-CZ"/>
        </a:p>
      </dgm:t>
    </dgm:pt>
    <dgm:pt modelId="{16FB1F06-E574-466B-A396-34E4E3694869}">
      <dgm:prSet/>
      <dgm:spPr/>
      <dgm:t>
        <a:bodyPr/>
        <a:lstStyle/>
        <a:p>
          <a:endParaRPr lang="cs-CZ"/>
        </a:p>
      </dgm:t>
    </dgm:pt>
    <dgm:pt modelId="{54DEAD00-88C9-4E36-B946-60D59DCF7DA7}" type="parTrans" cxnId="{89E23E2E-CC0E-4ED9-89BE-DE934F6BCDD5}">
      <dgm:prSet/>
      <dgm:spPr/>
      <dgm:t>
        <a:bodyPr/>
        <a:lstStyle/>
        <a:p>
          <a:endParaRPr lang="cs-CZ"/>
        </a:p>
      </dgm:t>
    </dgm:pt>
    <dgm:pt modelId="{6A344CBB-AD0F-4534-AF07-98AECB226671}" type="sibTrans" cxnId="{89E23E2E-CC0E-4ED9-89BE-DE934F6BCDD5}">
      <dgm:prSet/>
      <dgm:spPr/>
      <dgm:t>
        <a:bodyPr/>
        <a:lstStyle/>
        <a:p>
          <a:endParaRPr lang="cs-CZ"/>
        </a:p>
      </dgm:t>
    </dgm:pt>
    <dgm:pt modelId="{CD6F8BE8-1826-4453-9DD4-CCB4902EFCB1}">
      <dgm:prSet/>
      <dgm:spPr/>
      <dgm:t>
        <a:bodyPr/>
        <a:lstStyle/>
        <a:p>
          <a:endParaRPr lang="cs-CZ"/>
        </a:p>
      </dgm:t>
    </dgm:pt>
    <dgm:pt modelId="{758DC29C-9CA0-4B98-B5B1-C3870E27CA15}" type="parTrans" cxnId="{7B3099DB-063B-4D69-8CCB-67D4BFF06236}">
      <dgm:prSet/>
      <dgm:spPr/>
      <dgm:t>
        <a:bodyPr/>
        <a:lstStyle/>
        <a:p>
          <a:endParaRPr lang="cs-CZ"/>
        </a:p>
      </dgm:t>
    </dgm:pt>
    <dgm:pt modelId="{4EE2862B-4B15-4C13-84FE-AEC4ED3E404F}" type="sibTrans" cxnId="{7B3099DB-063B-4D69-8CCB-67D4BFF06236}">
      <dgm:prSet/>
      <dgm:spPr/>
      <dgm:t>
        <a:bodyPr/>
        <a:lstStyle/>
        <a:p>
          <a:endParaRPr lang="cs-CZ"/>
        </a:p>
      </dgm:t>
    </dgm:pt>
    <dgm:pt modelId="{FFCC70D0-A108-4825-97A1-29D03BCC6EEE}">
      <dgm:prSet custT="1"/>
      <dgm:spPr/>
      <dgm:t>
        <a:bodyPr/>
        <a:lstStyle/>
        <a:p>
          <a:r>
            <a:rPr lang="cs-CZ" sz="2000" b="1" i="1" dirty="0" smtClean="0">
              <a:latin typeface="Times New Roman" pitchFamily="18" charset="0"/>
            </a:rPr>
            <a:t> </a:t>
          </a:r>
          <a:r>
            <a:rPr lang="cs-CZ" sz="2000" b="1" dirty="0" smtClean="0">
              <a:latin typeface="Times New Roman" pitchFamily="18" charset="0"/>
            </a:rPr>
            <a:t>Změny v krevním obrazu: leukopenie, trombocytopenie, </a:t>
          </a:r>
          <a:r>
            <a:rPr lang="cs-CZ" sz="2000" b="1" dirty="0" err="1" smtClean="0">
              <a:latin typeface="Times New Roman" pitchFamily="18" charset="0"/>
            </a:rPr>
            <a:t>monocytóza</a:t>
          </a:r>
          <a:r>
            <a:rPr lang="cs-CZ" sz="2000" b="1" dirty="0" smtClean="0">
              <a:latin typeface="Times New Roman" pitchFamily="18" charset="0"/>
            </a:rPr>
            <a:t>.</a:t>
          </a:r>
        </a:p>
        <a:p>
          <a:endParaRPr lang="cs-CZ" sz="2000" b="1" dirty="0" smtClean="0">
            <a:latin typeface="Times New Roman" pitchFamily="18" charset="0"/>
          </a:endParaRPr>
        </a:p>
      </dgm:t>
    </dgm:pt>
    <dgm:pt modelId="{FDD5220B-BEFD-4512-A9E3-C5E3CEB1F29B}" type="parTrans" cxnId="{6852C9F9-8947-42A0-B3D3-10B8E63841E9}">
      <dgm:prSet/>
      <dgm:spPr/>
      <dgm:t>
        <a:bodyPr/>
        <a:lstStyle/>
        <a:p>
          <a:endParaRPr lang="cs-CZ"/>
        </a:p>
      </dgm:t>
    </dgm:pt>
    <dgm:pt modelId="{2A737D9A-B715-441E-A17C-F558D85560B0}" type="sibTrans" cxnId="{6852C9F9-8947-42A0-B3D3-10B8E63841E9}">
      <dgm:prSet/>
      <dgm:spPr/>
      <dgm:t>
        <a:bodyPr/>
        <a:lstStyle/>
        <a:p>
          <a:endParaRPr lang="cs-CZ"/>
        </a:p>
      </dgm:t>
    </dgm:pt>
    <dgm:pt modelId="{7728124D-8C33-4430-95DB-34F655E1711C}">
      <dgm:prSet custT="1"/>
      <dgm:spPr/>
      <dgm:t>
        <a:bodyPr/>
        <a:lstStyle/>
        <a:p>
          <a:r>
            <a:rPr lang="cs-CZ" sz="2000" b="1" dirty="0" smtClean="0">
              <a:latin typeface="Times New Roman" pitchFamily="18" charset="0"/>
            </a:rPr>
            <a:t>Zejm. v USA, psi a lesní zvěř</a:t>
          </a:r>
        </a:p>
        <a:p>
          <a:endParaRPr lang="cs-CZ" sz="2000" b="1" dirty="0" smtClean="0">
            <a:latin typeface="Times New Roman" pitchFamily="18" charset="0"/>
          </a:endParaRPr>
        </a:p>
      </dgm:t>
    </dgm:pt>
    <dgm:pt modelId="{082C147D-AD81-4373-9FCF-811F7213C032}" type="parTrans" cxnId="{FFE252DE-CE1F-481E-959A-636BF5C7066E}">
      <dgm:prSet/>
      <dgm:spPr/>
      <dgm:t>
        <a:bodyPr/>
        <a:lstStyle/>
        <a:p>
          <a:endParaRPr lang="cs-CZ"/>
        </a:p>
      </dgm:t>
    </dgm:pt>
    <dgm:pt modelId="{E843CB72-E592-40C7-B753-1411EA793A20}" type="sibTrans" cxnId="{FFE252DE-CE1F-481E-959A-636BF5C7066E}">
      <dgm:prSet/>
      <dgm:spPr/>
      <dgm:t>
        <a:bodyPr/>
        <a:lstStyle/>
        <a:p>
          <a:endParaRPr lang="cs-CZ"/>
        </a:p>
      </dgm:t>
    </dgm:pt>
    <dgm:pt modelId="{064889DF-0497-40A7-A8B0-83E153A58149}">
      <dgm:prSet custT="1"/>
      <dgm:spPr/>
      <dgm:t>
        <a:bodyPr/>
        <a:lstStyle/>
        <a:p>
          <a:r>
            <a:rPr lang="cs-CZ" sz="1800" dirty="0" smtClean="0">
              <a:latin typeface="Times New Roman" pitchFamily="18" charset="0"/>
            </a:rPr>
            <a:t>Smrt nastává zřídka, a to v případě nezahájení včasné léčby či současných nálezech sekundárních infekcí </a:t>
          </a:r>
        </a:p>
      </dgm:t>
    </dgm:pt>
    <dgm:pt modelId="{D6C43DAC-FD9E-4F0D-8ED4-10D0B8B95283}" type="parTrans" cxnId="{6CED2074-6E1D-403F-A8CE-CA5574ACD3FC}">
      <dgm:prSet/>
      <dgm:spPr/>
      <dgm:t>
        <a:bodyPr/>
        <a:lstStyle/>
        <a:p>
          <a:endParaRPr lang="cs-CZ"/>
        </a:p>
      </dgm:t>
    </dgm:pt>
    <dgm:pt modelId="{D2FA3855-6ECE-4993-B60C-F04A2BAC6114}" type="sibTrans" cxnId="{6CED2074-6E1D-403F-A8CE-CA5574ACD3FC}">
      <dgm:prSet/>
      <dgm:spPr/>
      <dgm:t>
        <a:bodyPr/>
        <a:lstStyle/>
        <a:p>
          <a:endParaRPr lang="cs-CZ"/>
        </a:p>
      </dgm:t>
    </dgm:pt>
    <dgm:pt modelId="{AC9AED57-E61F-4691-B07C-2D828BF1E131}">
      <dgm:prSet custT="1"/>
      <dgm:spPr/>
      <dgm:t>
        <a:bodyPr/>
        <a:lstStyle/>
        <a:p>
          <a:pPr rtl="0"/>
          <a:r>
            <a:rPr lang="cs-CZ" sz="2000" b="1" dirty="0" smtClean="0">
              <a:latin typeface="Times New Roman" pitchFamily="18" charset="0"/>
            </a:rPr>
            <a:t>Neléčené onemocnění může přejít do chronického stadia.  </a:t>
          </a:r>
          <a:endParaRPr lang="cs-CZ" sz="2000" b="1" dirty="0"/>
        </a:p>
      </dgm:t>
    </dgm:pt>
    <dgm:pt modelId="{6832776D-0698-4E3E-B98D-18932E357B44}" type="parTrans" cxnId="{03246434-8332-4F2D-9C6E-DF820BF72020}">
      <dgm:prSet/>
      <dgm:spPr/>
      <dgm:t>
        <a:bodyPr/>
        <a:lstStyle/>
        <a:p>
          <a:endParaRPr lang="cs-CZ"/>
        </a:p>
      </dgm:t>
    </dgm:pt>
    <dgm:pt modelId="{968468A4-BCAA-4B8D-B074-BD30489D6144}" type="sibTrans" cxnId="{03246434-8332-4F2D-9C6E-DF820BF72020}">
      <dgm:prSet/>
      <dgm:spPr/>
      <dgm:t>
        <a:bodyPr/>
        <a:lstStyle/>
        <a:p>
          <a:endParaRPr lang="cs-CZ"/>
        </a:p>
      </dgm:t>
    </dgm:pt>
    <dgm:pt modelId="{81DF6C53-1C4B-44B2-A7F5-1E0925342C22}">
      <dgm:prSet custT="1"/>
      <dgm:spPr/>
      <dgm:t>
        <a:bodyPr/>
        <a:lstStyle/>
        <a:p>
          <a:r>
            <a:rPr lang="cs-CZ" sz="1800" dirty="0" smtClean="0">
              <a:latin typeface="Times New Roman" pitchFamily="18" charset="0"/>
            </a:rPr>
            <a:t>Po nákaze může vzniknout skvrna na kůži ( </a:t>
          </a:r>
          <a:r>
            <a:rPr lang="cs-CZ" sz="1800" dirty="0" err="1" smtClean="0">
              <a:latin typeface="Times New Roman" pitchFamily="18" charset="0"/>
            </a:rPr>
            <a:t>erythema</a:t>
          </a:r>
          <a:r>
            <a:rPr lang="cs-CZ" sz="1800" dirty="0" smtClean="0">
              <a:latin typeface="Times New Roman" pitchFamily="18" charset="0"/>
            </a:rPr>
            <a:t> </a:t>
          </a:r>
          <a:r>
            <a:rPr lang="cs-CZ" sz="1800" dirty="0" err="1" smtClean="0">
              <a:latin typeface="Times New Roman" pitchFamily="18" charset="0"/>
            </a:rPr>
            <a:t>migrans</a:t>
          </a:r>
          <a:r>
            <a:rPr lang="cs-CZ" sz="1800" dirty="0" smtClean="0">
              <a:latin typeface="Times New Roman" pitchFamily="18" charset="0"/>
            </a:rPr>
            <a:t>) podobně jako při </a:t>
          </a:r>
          <a:r>
            <a:rPr lang="cs-CZ" sz="1800" dirty="0" err="1" smtClean="0">
              <a:latin typeface="Times New Roman" pitchFamily="18" charset="0"/>
            </a:rPr>
            <a:t>borelioze</a:t>
          </a:r>
          <a:endParaRPr lang="cs-CZ" sz="1800" dirty="0" smtClean="0">
            <a:latin typeface="Times New Roman" pitchFamily="18" charset="0"/>
          </a:endParaRPr>
        </a:p>
      </dgm:t>
    </dgm:pt>
    <dgm:pt modelId="{C8A7B898-7882-47BB-8EBF-33F806AD0035}" type="parTrans" cxnId="{13318561-1096-4322-A79B-74BA70A337BF}">
      <dgm:prSet/>
      <dgm:spPr/>
      <dgm:t>
        <a:bodyPr/>
        <a:lstStyle/>
        <a:p>
          <a:endParaRPr lang="cs-CZ"/>
        </a:p>
      </dgm:t>
    </dgm:pt>
    <dgm:pt modelId="{9EFD99BC-7508-443E-82E7-23EC41D5426C}" type="sibTrans" cxnId="{13318561-1096-4322-A79B-74BA70A337BF}">
      <dgm:prSet/>
      <dgm:spPr/>
      <dgm:t>
        <a:bodyPr/>
        <a:lstStyle/>
        <a:p>
          <a:endParaRPr lang="cs-CZ"/>
        </a:p>
      </dgm:t>
    </dgm:pt>
    <dgm:pt modelId="{A791E1CB-5AAC-482F-8935-79043AA3B700}">
      <dgm:prSet custT="1"/>
      <dgm:spPr/>
      <dgm:t>
        <a:bodyPr/>
        <a:lstStyle/>
        <a:p>
          <a:r>
            <a:rPr lang="cs-CZ" sz="1800" dirty="0" smtClean="0">
              <a:latin typeface="Times New Roman" pitchFamily="18" charset="0"/>
            </a:rPr>
            <a:t>Napadá monocyty,</a:t>
          </a:r>
        </a:p>
        <a:p>
          <a:r>
            <a:rPr lang="cs-CZ" sz="1800" dirty="0" smtClean="0">
              <a:latin typeface="Times New Roman" pitchFamily="18" charset="0"/>
            </a:rPr>
            <a:t>vysoké horečky, silné bolesti hlavy a jednostranné zvětšení lymfatických uzlin. </a:t>
          </a:r>
        </a:p>
      </dgm:t>
    </dgm:pt>
    <dgm:pt modelId="{A29550DD-8FBD-4F0C-B9A3-530E50C29612}" type="sibTrans" cxnId="{6D5FF690-C5F6-456D-A486-A2B85701CE4A}">
      <dgm:prSet/>
      <dgm:spPr/>
      <dgm:t>
        <a:bodyPr/>
        <a:lstStyle/>
        <a:p>
          <a:endParaRPr lang="cs-CZ"/>
        </a:p>
      </dgm:t>
    </dgm:pt>
    <dgm:pt modelId="{E7552A77-3902-4746-BCA1-01B4CB38A852}" type="parTrans" cxnId="{6D5FF690-C5F6-456D-A486-A2B85701CE4A}">
      <dgm:prSet/>
      <dgm:spPr/>
      <dgm:t>
        <a:bodyPr/>
        <a:lstStyle/>
        <a:p>
          <a:endParaRPr lang="cs-CZ"/>
        </a:p>
      </dgm:t>
    </dgm:pt>
    <dgm:pt modelId="{F208C157-0E5E-4478-BF88-0194F12B29B5}" type="pres">
      <dgm:prSet presAssocID="{9EDE784A-EAC2-4D74-A6EB-1921CB74E4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9BD9F59-C74C-4255-B590-68ACC4BD5E86}" type="pres">
      <dgm:prSet presAssocID="{24C26483-27F3-4EC5-81FF-871B582ED855}" presName="circ1" presStyleLbl="vennNode1" presStyleIdx="0" presStyleCnt="7" custLinFactNeighborX="-5573" custLinFactNeighborY="-24762"/>
      <dgm:spPr/>
    </dgm:pt>
    <dgm:pt modelId="{A84B6D23-4DB6-4B8E-B256-528F7A4DD606}" type="pres">
      <dgm:prSet presAssocID="{24C26483-27F3-4EC5-81FF-871B582ED855}" presName="circ1Tx" presStyleLbl="revTx" presStyleIdx="0" presStyleCnt="0" custLinFactY="24414" custLinFactNeighborX="-184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6067A9-41F2-4963-BB3C-352F8C94080F}" type="pres">
      <dgm:prSet presAssocID="{AC9AED57-E61F-4691-B07C-2D828BF1E131}" presName="circ2" presStyleLbl="vennNode1" presStyleIdx="1" presStyleCnt="7" custLinFactX="22232" custLinFactNeighborX="100000" custLinFactNeighborY="-42696"/>
      <dgm:spPr/>
    </dgm:pt>
    <dgm:pt modelId="{E0564BD6-0B04-49E6-B0AB-7B79D4267F60}" type="pres">
      <dgm:prSet presAssocID="{AC9AED57-E61F-4691-B07C-2D828BF1E1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161F40-B0B4-43D8-B57C-86261D998F85}" type="pres">
      <dgm:prSet presAssocID="{FFCC70D0-A108-4825-97A1-29D03BCC6EEE}" presName="circ3" presStyleLbl="vennNode1" presStyleIdx="2" presStyleCnt="7" custLinFactX="18856" custLinFactNeighborX="100000" custLinFactNeighborY="-1614"/>
      <dgm:spPr/>
    </dgm:pt>
    <dgm:pt modelId="{9F41BD97-3FCD-438C-BA22-F73F01093066}" type="pres">
      <dgm:prSet presAssocID="{FFCC70D0-A108-4825-97A1-29D03BCC6EE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2EE9F2-CC70-4425-BB1E-A28191BBA708}" type="pres">
      <dgm:prSet presAssocID="{7728124D-8C33-4430-95DB-34F655E1711C}" presName="circ4" presStyleLbl="vennNode1" presStyleIdx="3" presStyleCnt="7" custLinFactX="20561" custLinFactNeighborX="100000" custLinFactNeighborY="79734"/>
      <dgm:spPr/>
    </dgm:pt>
    <dgm:pt modelId="{3183358E-9E59-4416-AC96-2C58B0048A85}" type="pres">
      <dgm:prSet presAssocID="{7728124D-8C33-4430-95DB-34F655E1711C}" presName="circ4Tx" presStyleLbl="revTx" presStyleIdx="0" presStyleCnt="0" custLinFactNeighborX="20224" custLinFactNeighborY="4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60E35C-BC82-4B0F-9FAC-A78C15628A4B}" type="pres">
      <dgm:prSet presAssocID="{064889DF-0497-40A7-A8B0-83E153A58149}" presName="circ5" presStyleLbl="vennNode1" presStyleIdx="4" presStyleCnt="7" custLinFactX="-4302" custLinFactNeighborX="-100000" custLinFactNeighborY="68746"/>
      <dgm:spPr/>
    </dgm:pt>
    <dgm:pt modelId="{8FA93670-0434-42C0-9242-FC5EF21B2580}" type="pres">
      <dgm:prSet presAssocID="{064889DF-0497-40A7-A8B0-83E153A58149}" presName="circ5Tx" presStyleLbl="revTx" presStyleIdx="0" presStyleCnt="0" custScaleX="117060" custScaleY="167570" custLinFactNeighborX="-18084" custLinFactNeighborY="-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E7AB5F-D1F3-4571-A7FF-8B90E521169D}" type="pres">
      <dgm:prSet presAssocID="{A791E1CB-5AAC-482F-8935-79043AA3B700}" presName="circ6" presStyleLbl="vennNode1" presStyleIdx="5" presStyleCnt="7" custLinFactX="-33835" custLinFactNeighborX="-100000" custLinFactNeighborY="-5446"/>
      <dgm:spPr/>
    </dgm:pt>
    <dgm:pt modelId="{36D4F55C-5CB1-4743-B4B0-322A2AD1B1AB}" type="pres">
      <dgm:prSet presAssocID="{A791E1CB-5AAC-482F-8935-79043AA3B700}" presName="circ6Tx" presStyleLbl="revTx" presStyleIdx="0" presStyleCnt="0" custLinFactNeighborX="-3838" custLinFactNeighborY="-25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8BB436-E5A4-4A72-A4BE-B04F47AD144C}" type="pres">
      <dgm:prSet presAssocID="{81DF6C53-1C4B-44B2-A7F5-1E0925342C22}" presName="circ7" presStyleLbl="vennNode1" presStyleIdx="6" presStyleCnt="7" custScaleX="135209" custScaleY="126782" custLinFactNeighborX="24903" custLinFactNeighborY="83813"/>
      <dgm:spPr/>
    </dgm:pt>
    <dgm:pt modelId="{B2AD1C95-0046-49C2-BEF9-4C003000A8A8}" type="pres">
      <dgm:prSet presAssocID="{81DF6C53-1C4B-44B2-A7F5-1E0925342C22}" presName="circ7Tx" presStyleLbl="revTx" presStyleIdx="0" presStyleCnt="0" custLinFactX="31761" custLinFactY="71119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968325E-C35A-4D89-BC55-1B9852ACB888}" type="presOf" srcId="{81DF6C53-1C4B-44B2-A7F5-1E0925342C22}" destId="{B2AD1C95-0046-49C2-BEF9-4C003000A8A8}" srcOrd="0" destOrd="0" presId="urn:microsoft.com/office/officeart/2005/8/layout/venn1"/>
    <dgm:cxn modelId="{13318561-1096-4322-A79B-74BA70A337BF}" srcId="{9EDE784A-EAC2-4D74-A6EB-1921CB74E4E6}" destId="{81DF6C53-1C4B-44B2-A7F5-1E0925342C22}" srcOrd="6" destOrd="0" parTransId="{C8A7B898-7882-47BB-8EBF-33F806AD0035}" sibTransId="{9EFD99BC-7508-443E-82E7-23EC41D5426C}"/>
    <dgm:cxn modelId="{6CED2074-6E1D-403F-A8CE-CA5574ACD3FC}" srcId="{9EDE784A-EAC2-4D74-A6EB-1921CB74E4E6}" destId="{064889DF-0497-40A7-A8B0-83E153A58149}" srcOrd="4" destOrd="0" parTransId="{D6C43DAC-FD9E-4F0D-8ED4-10D0B8B95283}" sibTransId="{D2FA3855-6ECE-4993-B60C-F04A2BAC6114}"/>
    <dgm:cxn modelId="{43F188C6-3649-4D92-A025-84E4EA75F70B}" type="presOf" srcId="{24C26483-27F3-4EC5-81FF-871B582ED855}" destId="{A84B6D23-4DB6-4B8E-B256-528F7A4DD606}" srcOrd="0" destOrd="0" presId="urn:microsoft.com/office/officeart/2005/8/layout/venn1"/>
    <dgm:cxn modelId="{317E1D80-C59B-4852-9240-971C386B858B}" type="presOf" srcId="{064889DF-0497-40A7-A8B0-83E153A58149}" destId="{8FA93670-0434-42C0-9242-FC5EF21B2580}" srcOrd="0" destOrd="0" presId="urn:microsoft.com/office/officeart/2005/8/layout/venn1"/>
    <dgm:cxn modelId="{FC05931A-2A4E-4AB0-9060-F9FAF0F89ABB}" type="presOf" srcId="{9EDE784A-EAC2-4D74-A6EB-1921CB74E4E6}" destId="{F208C157-0E5E-4478-BF88-0194F12B29B5}" srcOrd="0" destOrd="0" presId="urn:microsoft.com/office/officeart/2005/8/layout/venn1"/>
    <dgm:cxn modelId="{03246434-8332-4F2D-9C6E-DF820BF72020}" srcId="{9EDE784A-EAC2-4D74-A6EB-1921CB74E4E6}" destId="{AC9AED57-E61F-4691-B07C-2D828BF1E131}" srcOrd="1" destOrd="0" parTransId="{6832776D-0698-4E3E-B98D-18932E357B44}" sibTransId="{968468A4-BCAA-4B8D-B074-BD30489D6144}"/>
    <dgm:cxn modelId="{87F196B0-59DA-437A-BA03-5C5579161E32}" srcId="{9EDE784A-EAC2-4D74-A6EB-1921CB74E4E6}" destId="{05DBB7C5-2D27-4EB4-A3A0-A149CE5FCED6}" srcOrd="7" destOrd="0" parTransId="{6CF9FC1E-1D30-47AC-8F9F-EE96CDB178C8}" sibTransId="{DCA23BE6-39D0-4A60-BB7A-4D7B587E2067}"/>
    <dgm:cxn modelId="{6D5FF690-C5F6-456D-A486-A2B85701CE4A}" srcId="{9EDE784A-EAC2-4D74-A6EB-1921CB74E4E6}" destId="{A791E1CB-5AAC-482F-8935-79043AA3B700}" srcOrd="5" destOrd="0" parTransId="{E7552A77-3902-4746-BCA1-01B4CB38A852}" sibTransId="{A29550DD-8FBD-4F0C-B9A3-530E50C29612}"/>
    <dgm:cxn modelId="{E3891AB4-5EA2-476B-9E79-C286A6323203}" type="presOf" srcId="{FFCC70D0-A108-4825-97A1-29D03BCC6EEE}" destId="{9F41BD97-3FCD-438C-BA22-F73F01093066}" srcOrd="0" destOrd="0" presId="urn:microsoft.com/office/officeart/2005/8/layout/venn1"/>
    <dgm:cxn modelId="{7B3099DB-063B-4D69-8CCB-67D4BFF06236}" srcId="{9EDE784A-EAC2-4D74-A6EB-1921CB74E4E6}" destId="{CD6F8BE8-1826-4453-9DD4-CCB4902EFCB1}" srcOrd="10" destOrd="0" parTransId="{758DC29C-9CA0-4B98-B5B1-C3870E27CA15}" sibTransId="{4EE2862B-4B15-4C13-84FE-AEC4ED3E404F}"/>
    <dgm:cxn modelId="{15F25E39-89A2-49A8-8B0B-9535792B3184}" srcId="{9EDE784A-EAC2-4D74-A6EB-1921CB74E4E6}" destId="{424BC65C-F7A2-4FF1-AF55-EECADD6F7C66}" srcOrd="8" destOrd="0" parTransId="{E172EECA-04A0-4536-AB46-0B3EEABF8F4B}" sibTransId="{2AFC200B-ED05-4EF6-95C9-CCE4618D64ED}"/>
    <dgm:cxn modelId="{E220184C-26E8-410F-AED9-68D3DBD4F326}" srcId="{9EDE784A-EAC2-4D74-A6EB-1921CB74E4E6}" destId="{24C26483-27F3-4EC5-81FF-871B582ED855}" srcOrd="0" destOrd="0" parTransId="{50FDB0A3-02C3-4A13-AAD6-06AB7F81CF34}" sibTransId="{CEA1E31E-5DCF-447B-853E-14B9A6EC5161}"/>
    <dgm:cxn modelId="{89E23E2E-CC0E-4ED9-89BE-DE934F6BCDD5}" srcId="{9EDE784A-EAC2-4D74-A6EB-1921CB74E4E6}" destId="{16FB1F06-E574-466B-A396-34E4E3694869}" srcOrd="9" destOrd="0" parTransId="{54DEAD00-88C9-4E36-B946-60D59DCF7DA7}" sibTransId="{6A344CBB-AD0F-4534-AF07-98AECB226671}"/>
    <dgm:cxn modelId="{6852C9F9-8947-42A0-B3D3-10B8E63841E9}" srcId="{9EDE784A-EAC2-4D74-A6EB-1921CB74E4E6}" destId="{FFCC70D0-A108-4825-97A1-29D03BCC6EEE}" srcOrd="2" destOrd="0" parTransId="{FDD5220B-BEFD-4512-A9E3-C5E3CEB1F29B}" sibTransId="{2A737D9A-B715-441E-A17C-F558D85560B0}"/>
    <dgm:cxn modelId="{FE8A0239-B48B-4C98-9583-C3335A97FBA7}" type="presOf" srcId="{AC9AED57-E61F-4691-B07C-2D828BF1E131}" destId="{E0564BD6-0B04-49E6-B0AB-7B79D4267F60}" srcOrd="0" destOrd="0" presId="urn:microsoft.com/office/officeart/2005/8/layout/venn1"/>
    <dgm:cxn modelId="{9882A16C-4A18-4589-B966-AC7D98908C46}" type="presOf" srcId="{A791E1CB-5AAC-482F-8935-79043AA3B700}" destId="{36D4F55C-5CB1-4743-B4B0-322A2AD1B1AB}" srcOrd="0" destOrd="0" presId="urn:microsoft.com/office/officeart/2005/8/layout/venn1"/>
    <dgm:cxn modelId="{B3B23CBF-860A-47BF-B943-1A5B7E21C15F}" type="presOf" srcId="{7728124D-8C33-4430-95DB-34F655E1711C}" destId="{3183358E-9E59-4416-AC96-2C58B0048A85}" srcOrd="0" destOrd="0" presId="urn:microsoft.com/office/officeart/2005/8/layout/venn1"/>
    <dgm:cxn modelId="{FFE252DE-CE1F-481E-959A-636BF5C7066E}" srcId="{9EDE784A-EAC2-4D74-A6EB-1921CB74E4E6}" destId="{7728124D-8C33-4430-95DB-34F655E1711C}" srcOrd="3" destOrd="0" parTransId="{082C147D-AD81-4373-9FCF-811F7213C032}" sibTransId="{E843CB72-E592-40C7-B753-1411EA793A20}"/>
    <dgm:cxn modelId="{3035B5EF-4BDE-423C-90F5-591CECE4995F}" type="presParOf" srcId="{F208C157-0E5E-4478-BF88-0194F12B29B5}" destId="{89BD9F59-C74C-4255-B590-68ACC4BD5E86}" srcOrd="0" destOrd="0" presId="urn:microsoft.com/office/officeart/2005/8/layout/venn1"/>
    <dgm:cxn modelId="{6371E4C2-174E-4A0A-A5EA-57A1460963E2}" type="presParOf" srcId="{F208C157-0E5E-4478-BF88-0194F12B29B5}" destId="{A84B6D23-4DB6-4B8E-B256-528F7A4DD606}" srcOrd="1" destOrd="0" presId="urn:microsoft.com/office/officeart/2005/8/layout/venn1"/>
    <dgm:cxn modelId="{0A9D9F0D-4561-43D1-8EB6-57437CD1B636}" type="presParOf" srcId="{F208C157-0E5E-4478-BF88-0194F12B29B5}" destId="{446067A9-41F2-4963-BB3C-352F8C94080F}" srcOrd="2" destOrd="0" presId="urn:microsoft.com/office/officeart/2005/8/layout/venn1"/>
    <dgm:cxn modelId="{E4CF7A15-411C-4A0D-8C40-0B23449BB5BE}" type="presParOf" srcId="{F208C157-0E5E-4478-BF88-0194F12B29B5}" destId="{E0564BD6-0B04-49E6-B0AB-7B79D4267F60}" srcOrd="3" destOrd="0" presId="urn:microsoft.com/office/officeart/2005/8/layout/venn1"/>
    <dgm:cxn modelId="{517EEA88-57BB-42A6-9ECD-575EEEE0BD1A}" type="presParOf" srcId="{F208C157-0E5E-4478-BF88-0194F12B29B5}" destId="{53161F40-B0B4-43D8-B57C-86261D998F85}" srcOrd="4" destOrd="0" presId="urn:microsoft.com/office/officeart/2005/8/layout/venn1"/>
    <dgm:cxn modelId="{60A0B333-DDC8-4885-87B8-B788F0C86B26}" type="presParOf" srcId="{F208C157-0E5E-4478-BF88-0194F12B29B5}" destId="{9F41BD97-3FCD-438C-BA22-F73F01093066}" srcOrd="5" destOrd="0" presId="urn:microsoft.com/office/officeart/2005/8/layout/venn1"/>
    <dgm:cxn modelId="{4CF95E22-4C09-42BB-980B-3578E3FFA124}" type="presParOf" srcId="{F208C157-0E5E-4478-BF88-0194F12B29B5}" destId="{022EE9F2-CC70-4425-BB1E-A28191BBA708}" srcOrd="6" destOrd="0" presId="urn:microsoft.com/office/officeart/2005/8/layout/venn1"/>
    <dgm:cxn modelId="{911F3D56-D12C-4700-AF81-956200292042}" type="presParOf" srcId="{F208C157-0E5E-4478-BF88-0194F12B29B5}" destId="{3183358E-9E59-4416-AC96-2C58B0048A85}" srcOrd="7" destOrd="0" presId="urn:microsoft.com/office/officeart/2005/8/layout/venn1"/>
    <dgm:cxn modelId="{F2C88A7F-7473-4E6D-8A95-13C9A551CC55}" type="presParOf" srcId="{F208C157-0E5E-4478-BF88-0194F12B29B5}" destId="{0460E35C-BC82-4B0F-9FAC-A78C15628A4B}" srcOrd="8" destOrd="0" presId="urn:microsoft.com/office/officeart/2005/8/layout/venn1"/>
    <dgm:cxn modelId="{E3F0403D-92EA-4D51-9928-A609485A73ED}" type="presParOf" srcId="{F208C157-0E5E-4478-BF88-0194F12B29B5}" destId="{8FA93670-0434-42C0-9242-FC5EF21B2580}" srcOrd="9" destOrd="0" presId="urn:microsoft.com/office/officeart/2005/8/layout/venn1"/>
    <dgm:cxn modelId="{9C96B428-B0FC-47A4-82D2-139AF15F3F46}" type="presParOf" srcId="{F208C157-0E5E-4478-BF88-0194F12B29B5}" destId="{E2E7AB5F-D1F3-4571-A7FF-8B90E521169D}" srcOrd="10" destOrd="0" presId="urn:microsoft.com/office/officeart/2005/8/layout/venn1"/>
    <dgm:cxn modelId="{96BF843B-8C09-4E2D-9C27-23FC16759D1E}" type="presParOf" srcId="{F208C157-0E5E-4478-BF88-0194F12B29B5}" destId="{36D4F55C-5CB1-4743-B4B0-322A2AD1B1AB}" srcOrd="11" destOrd="0" presId="urn:microsoft.com/office/officeart/2005/8/layout/venn1"/>
    <dgm:cxn modelId="{D8E2A218-7982-4865-97E8-6D11AF362258}" type="presParOf" srcId="{F208C157-0E5E-4478-BF88-0194F12B29B5}" destId="{628BB436-E5A4-4A72-A4BE-B04F47AD144C}" srcOrd="12" destOrd="0" presId="urn:microsoft.com/office/officeart/2005/8/layout/venn1"/>
    <dgm:cxn modelId="{0B19A4BF-C7DD-47F7-8D21-C86030022189}" type="presParOf" srcId="{F208C157-0E5E-4478-BF88-0194F12B29B5}" destId="{B2AD1C95-0046-49C2-BEF9-4C003000A8A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DE784A-EAC2-4D74-A6EB-1921CB74E4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C26483-27F3-4EC5-81FF-871B582ED855}">
      <dgm:prSet custT="1"/>
      <dgm:spPr/>
      <dgm:t>
        <a:bodyPr/>
        <a:lstStyle/>
        <a:p>
          <a:pPr rtl="0"/>
          <a:r>
            <a:rPr lang="cs-CZ" sz="1800" b="1" dirty="0" smtClean="0">
              <a:latin typeface="Times New Roman" pitchFamily="18" charset="0"/>
            </a:rPr>
            <a:t>Nespecifické chřipkové projevy, příznakem jsou vysoké teploty.</a:t>
          </a:r>
          <a:endParaRPr lang="cs-CZ" sz="1800" b="1" dirty="0"/>
        </a:p>
      </dgm:t>
    </dgm:pt>
    <dgm:pt modelId="{50FDB0A3-02C3-4A13-AAD6-06AB7F81CF34}" type="parTrans" cxnId="{E220184C-26E8-410F-AED9-68D3DBD4F326}">
      <dgm:prSet/>
      <dgm:spPr/>
      <dgm:t>
        <a:bodyPr/>
        <a:lstStyle/>
        <a:p>
          <a:endParaRPr lang="cs-CZ"/>
        </a:p>
      </dgm:t>
    </dgm:pt>
    <dgm:pt modelId="{CEA1E31E-5DCF-447B-853E-14B9A6EC5161}" type="sibTrans" cxnId="{E220184C-26E8-410F-AED9-68D3DBD4F326}">
      <dgm:prSet/>
      <dgm:spPr/>
      <dgm:t>
        <a:bodyPr/>
        <a:lstStyle/>
        <a:p>
          <a:endParaRPr lang="cs-CZ"/>
        </a:p>
      </dgm:t>
    </dgm:pt>
    <dgm:pt modelId="{05DBB7C5-2D27-4EB4-A3A0-A149CE5FCED6}">
      <dgm:prSet/>
      <dgm:spPr/>
      <dgm:t>
        <a:bodyPr/>
        <a:lstStyle/>
        <a:p>
          <a:pPr rtl="0"/>
          <a:endParaRPr lang="cs-CZ" dirty="0"/>
        </a:p>
      </dgm:t>
    </dgm:pt>
    <dgm:pt modelId="{6CF9FC1E-1D30-47AC-8F9F-EE96CDB178C8}" type="parTrans" cxnId="{87F196B0-59DA-437A-BA03-5C5579161E32}">
      <dgm:prSet/>
      <dgm:spPr/>
      <dgm:t>
        <a:bodyPr/>
        <a:lstStyle/>
        <a:p>
          <a:endParaRPr lang="cs-CZ"/>
        </a:p>
      </dgm:t>
    </dgm:pt>
    <dgm:pt modelId="{DCA23BE6-39D0-4A60-BB7A-4D7B587E2067}" type="sibTrans" cxnId="{87F196B0-59DA-437A-BA03-5C5579161E32}">
      <dgm:prSet/>
      <dgm:spPr/>
      <dgm:t>
        <a:bodyPr/>
        <a:lstStyle/>
        <a:p>
          <a:endParaRPr lang="cs-CZ"/>
        </a:p>
      </dgm:t>
    </dgm:pt>
    <dgm:pt modelId="{424BC65C-F7A2-4FF1-AF55-EECADD6F7C66}">
      <dgm:prSet/>
      <dgm:spPr/>
      <dgm:t>
        <a:bodyPr/>
        <a:lstStyle/>
        <a:p>
          <a:pPr rtl="0"/>
          <a:endParaRPr lang="cs-CZ" dirty="0"/>
        </a:p>
      </dgm:t>
    </dgm:pt>
    <dgm:pt modelId="{E172EECA-04A0-4536-AB46-0B3EEABF8F4B}" type="parTrans" cxnId="{15F25E39-89A2-49A8-8B0B-9535792B3184}">
      <dgm:prSet/>
      <dgm:spPr/>
      <dgm:t>
        <a:bodyPr/>
        <a:lstStyle/>
        <a:p>
          <a:endParaRPr lang="cs-CZ"/>
        </a:p>
      </dgm:t>
    </dgm:pt>
    <dgm:pt modelId="{2AFC200B-ED05-4EF6-95C9-CCE4618D64ED}" type="sibTrans" cxnId="{15F25E39-89A2-49A8-8B0B-9535792B3184}">
      <dgm:prSet/>
      <dgm:spPr/>
      <dgm:t>
        <a:bodyPr/>
        <a:lstStyle/>
        <a:p>
          <a:endParaRPr lang="cs-CZ"/>
        </a:p>
      </dgm:t>
    </dgm:pt>
    <dgm:pt modelId="{16FB1F06-E574-466B-A396-34E4E3694869}">
      <dgm:prSet/>
      <dgm:spPr/>
      <dgm:t>
        <a:bodyPr/>
        <a:lstStyle/>
        <a:p>
          <a:endParaRPr lang="cs-CZ"/>
        </a:p>
      </dgm:t>
    </dgm:pt>
    <dgm:pt modelId="{54DEAD00-88C9-4E36-B946-60D59DCF7DA7}" type="parTrans" cxnId="{89E23E2E-CC0E-4ED9-89BE-DE934F6BCDD5}">
      <dgm:prSet/>
      <dgm:spPr/>
      <dgm:t>
        <a:bodyPr/>
        <a:lstStyle/>
        <a:p>
          <a:endParaRPr lang="cs-CZ"/>
        </a:p>
      </dgm:t>
    </dgm:pt>
    <dgm:pt modelId="{6A344CBB-AD0F-4534-AF07-98AECB226671}" type="sibTrans" cxnId="{89E23E2E-CC0E-4ED9-89BE-DE934F6BCDD5}">
      <dgm:prSet/>
      <dgm:spPr/>
      <dgm:t>
        <a:bodyPr/>
        <a:lstStyle/>
        <a:p>
          <a:endParaRPr lang="cs-CZ"/>
        </a:p>
      </dgm:t>
    </dgm:pt>
    <dgm:pt modelId="{CD6F8BE8-1826-4453-9DD4-CCB4902EFCB1}">
      <dgm:prSet/>
      <dgm:spPr/>
      <dgm:t>
        <a:bodyPr/>
        <a:lstStyle/>
        <a:p>
          <a:endParaRPr lang="cs-CZ"/>
        </a:p>
      </dgm:t>
    </dgm:pt>
    <dgm:pt modelId="{758DC29C-9CA0-4B98-B5B1-C3870E27CA15}" type="parTrans" cxnId="{7B3099DB-063B-4D69-8CCB-67D4BFF06236}">
      <dgm:prSet/>
      <dgm:spPr/>
      <dgm:t>
        <a:bodyPr/>
        <a:lstStyle/>
        <a:p>
          <a:endParaRPr lang="cs-CZ"/>
        </a:p>
      </dgm:t>
    </dgm:pt>
    <dgm:pt modelId="{4EE2862B-4B15-4C13-84FE-AEC4ED3E404F}" type="sibTrans" cxnId="{7B3099DB-063B-4D69-8CCB-67D4BFF06236}">
      <dgm:prSet/>
      <dgm:spPr/>
      <dgm:t>
        <a:bodyPr/>
        <a:lstStyle/>
        <a:p>
          <a:endParaRPr lang="cs-CZ"/>
        </a:p>
      </dgm:t>
    </dgm:pt>
    <dgm:pt modelId="{FFCC70D0-A108-4825-97A1-29D03BCC6EEE}">
      <dgm:prSet custT="1"/>
      <dgm:spPr/>
      <dgm:t>
        <a:bodyPr/>
        <a:lstStyle/>
        <a:p>
          <a:r>
            <a:rPr lang="cs-CZ" sz="2000" b="1" dirty="0" smtClean="0">
              <a:latin typeface="Times New Roman" pitchFamily="18" charset="0"/>
            </a:rPr>
            <a:t>Rozvíjí nevolnost, bolest svalů a kloubů, ztuhlost, možná i vyrážka, nejčastěji na rukou, nohou a obličeji</a:t>
          </a:r>
        </a:p>
      </dgm:t>
    </dgm:pt>
    <dgm:pt modelId="{FDD5220B-BEFD-4512-A9E3-C5E3CEB1F29B}" type="parTrans" cxnId="{6852C9F9-8947-42A0-B3D3-10B8E63841E9}">
      <dgm:prSet/>
      <dgm:spPr/>
      <dgm:t>
        <a:bodyPr/>
        <a:lstStyle/>
        <a:p>
          <a:endParaRPr lang="cs-CZ"/>
        </a:p>
      </dgm:t>
    </dgm:pt>
    <dgm:pt modelId="{2A737D9A-B715-441E-A17C-F558D85560B0}" type="sibTrans" cxnId="{6852C9F9-8947-42A0-B3D3-10B8E63841E9}">
      <dgm:prSet/>
      <dgm:spPr/>
      <dgm:t>
        <a:bodyPr/>
        <a:lstStyle/>
        <a:p>
          <a:endParaRPr lang="cs-CZ"/>
        </a:p>
      </dgm:t>
    </dgm:pt>
    <dgm:pt modelId="{7728124D-8C33-4430-95DB-34F655E1711C}">
      <dgm:prSet custT="1"/>
      <dgm:spPr/>
      <dgm:t>
        <a:bodyPr/>
        <a:lstStyle/>
        <a:p>
          <a:r>
            <a:rPr lang="cs-CZ" sz="2000" b="1" dirty="0" smtClean="0">
              <a:latin typeface="Times New Roman" pitchFamily="18" charset="0"/>
            </a:rPr>
            <a:t>průjem, </a:t>
          </a:r>
        </a:p>
        <a:p>
          <a:r>
            <a:rPr lang="cs-CZ" sz="2000" b="1" dirty="0" smtClean="0">
              <a:latin typeface="Times New Roman" pitchFamily="18" charset="0"/>
            </a:rPr>
            <a:t>zmatenost a lymfadenopatie </a:t>
          </a:r>
        </a:p>
      </dgm:t>
    </dgm:pt>
    <dgm:pt modelId="{082C147D-AD81-4373-9FCF-811F7213C032}" type="parTrans" cxnId="{FFE252DE-CE1F-481E-959A-636BF5C7066E}">
      <dgm:prSet/>
      <dgm:spPr/>
      <dgm:t>
        <a:bodyPr/>
        <a:lstStyle/>
        <a:p>
          <a:endParaRPr lang="cs-CZ"/>
        </a:p>
      </dgm:t>
    </dgm:pt>
    <dgm:pt modelId="{E843CB72-E592-40C7-B753-1411EA793A20}" type="sibTrans" cxnId="{FFE252DE-CE1F-481E-959A-636BF5C7066E}">
      <dgm:prSet/>
      <dgm:spPr/>
      <dgm:t>
        <a:bodyPr/>
        <a:lstStyle/>
        <a:p>
          <a:endParaRPr lang="cs-CZ"/>
        </a:p>
      </dgm:t>
    </dgm:pt>
    <dgm:pt modelId="{064889DF-0497-40A7-A8B0-83E153A58149}">
      <dgm:prSet custT="1"/>
      <dgm:spPr/>
      <dgm:t>
        <a:bodyPr/>
        <a:lstStyle/>
        <a:p>
          <a:r>
            <a:rPr lang="cs-CZ" sz="1800" dirty="0" smtClean="0">
              <a:latin typeface="Times New Roman" pitchFamily="18" charset="0"/>
            </a:rPr>
            <a:t>Smrt nastává zřídka, a to v případě nezahájení včasné léčby či současných nálezech sekundárních infekcí </a:t>
          </a:r>
        </a:p>
      </dgm:t>
    </dgm:pt>
    <dgm:pt modelId="{D6C43DAC-FD9E-4F0D-8ED4-10D0B8B95283}" type="parTrans" cxnId="{6CED2074-6E1D-403F-A8CE-CA5574ACD3FC}">
      <dgm:prSet/>
      <dgm:spPr/>
      <dgm:t>
        <a:bodyPr/>
        <a:lstStyle/>
        <a:p>
          <a:endParaRPr lang="cs-CZ"/>
        </a:p>
      </dgm:t>
    </dgm:pt>
    <dgm:pt modelId="{D2FA3855-6ECE-4993-B60C-F04A2BAC6114}" type="sibTrans" cxnId="{6CED2074-6E1D-403F-A8CE-CA5574ACD3FC}">
      <dgm:prSet/>
      <dgm:spPr/>
      <dgm:t>
        <a:bodyPr/>
        <a:lstStyle/>
        <a:p>
          <a:endParaRPr lang="cs-CZ"/>
        </a:p>
      </dgm:t>
    </dgm:pt>
    <dgm:pt modelId="{AC9AED57-E61F-4691-B07C-2D828BF1E131}">
      <dgm:prSet custT="1"/>
      <dgm:spPr/>
      <dgm:t>
        <a:bodyPr/>
        <a:lstStyle/>
        <a:p>
          <a:pPr rtl="0"/>
          <a:r>
            <a:rPr lang="cs-CZ" sz="2000" b="1" dirty="0" smtClean="0">
              <a:latin typeface="Times New Roman" pitchFamily="18" charset="0"/>
            </a:rPr>
            <a:t>Zimnice, bolesti hlavy, malátnost </a:t>
          </a:r>
          <a:endParaRPr lang="cs-CZ" sz="2000" b="1" dirty="0"/>
        </a:p>
      </dgm:t>
    </dgm:pt>
    <dgm:pt modelId="{6832776D-0698-4E3E-B98D-18932E357B44}" type="parTrans" cxnId="{03246434-8332-4F2D-9C6E-DF820BF72020}">
      <dgm:prSet/>
      <dgm:spPr/>
      <dgm:t>
        <a:bodyPr/>
        <a:lstStyle/>
        <a:p>
          <a:endParaRPr lang="cs-CZ"/>
        </a:p>
      </dgm:t>
    </dgm:pt>
    <dgm:pt modelId="{968468A4-BCAA-4B8D-B074-BD30489D6144}" type="sibTrans" cxnId="{03246434-8332-4F2D-9C6E-DF820BF72020}">
      <dgm:prSet/>
      <dgm:spPr/>
      <dgm:t>
        <a:bodyPr/>
        <a:lstStyle/>
        <a:p>
          <a:endParaRPr lang="cs-CZ"/>
        </a:p>
      </dgm:t>
    </dgm:pt>
    <dgm:pt modelId="{81DF6C53-1C4B-44B2-A7F5-1E0925342C22}">
      <dgm:prSet custT="1"/>
      <dgm:spPr/>
      <dgm:t>
        <a:bodyPr/>
        <a:lstStyle/>
        <a:p>
          <a:r>
            <a:rPr lang="cs-CZ" sz="1800" dirty="0" smtClean="0">
              <a:latin typeface="Times New Roman" pitchFamily="18" charset="0"/>
            </a:rPr>
            <a:t>Zhruba  polovina musí být </a:t>
          </a:r>
          <a:r>
            <a:rPr lang="cs-CZ" sz="1800" dirty="0" err="1" smtClean="0">
              <a:latin typeface="Times New Roman" pitchFamily="18" charset="0"/>
            </a:rPr>
            <a:t>hospi</a:t>
          </a:r>
          <a:r>
            <a:rPr lang="cs-CZ" sz="1800" dirty="0" smtClean="0">
              <a:latin typeface="Times New Roman" pitchFamily="18" charset="0"/>
            </a:rPr>
            <a:t> </a:t>
          </a:r>
          <a:r>
            <a:rPr lang="cs-CZ" sz="1800" dirty="0" err="1" smtClean="0">
              <a:latin typeface="Times New Roman" pitchFamily="18" charset="0"/>
            </a:rPr>
            <a:t>talizována</a:t>
          </a:r>
          <a:r>
            <a:rPr lang="cs-CZ" sz="1800" dirty="0" smtClean="0">
              <a:latin typeface="Times New Roman" pitchFamily="18" charset="0"/>
            </a:rPr>
            <a:t>. Průběh nemoci bývá těžší u starších a imunodeficitních osob, kočky, psi, skot</a:t>
          </a:r>
        </a:p>
      </dgm:t>
    </dgm:pt>
    <dgm:pt modelId="{C8A7B898-7882-47BB-8EBF-33F806AD0035}" type="parTrans" cxnId="{13318561-1096-4322-A79B-74BA70A337BF}">
      <dgm:prSet/>
      <dgm:spPr/>
      <dgm:t>
        <a:bodyPr/>
        <a:lstStyle/>
        <a:p>
          <a:endParaRPr lang="cs-CZ"/>
        </a:p>
      </dgm:t>
    </dgm:pt>
    <dgm:pt modelId="{9EFD99BC-7508-443E-82E7-23EC41D5426C}" type="sibTrans" cxnId="{13318561-1096-4322-A79B-74BA70A337BF}">
      <dgm:prSet/>
      <dgm:spPr/>
      <dgm:t>
        <a:bodyPr/>
        <a:lstStyle/>
        <a:p>
          <a:endParaRPr lang="cs-CZ"/>
        </a:p>
      </dgm:t>
    </dgm:pt>
    <dgm:pt modelId="{A791E1CB-5AAC-482F-8935-79043AA3B700}">
      <dgm:prSet custT="1"/>
      <dgm:spPr/>
      <dgm:t>
        <a:bodyPr/>
        <a:lstStyle/>
        <a:p>
          <a:endParaRPr lang="cs-CZ" sz="1800" dirty="0" smtClean="0">
            <a:latin typeface="Times New Roman" pitchFamily="18" charset="0"/>
          </a:endParaRPr>
        </a:p>
        <a:p>
          <a:endParaRPr lang="cs-CZ" sz="1800" dirty="0" smtClean="0">
            <a:latin typeface="Times New Roman" pitchFamily="18" charset="0"/>
          </a:endParaRPr>
        </a:p>
        <a:p>
          <a:r>
            <a:rPr lang="cs-CZ" sz="1800" dirty="0" smtClean="0">
              <a:latin typeface="Times New Roman" pitchFamily="18" charset="0"/>
            </a:rPr>
            <a:t>Onemocnění trvá zpravidla několik týdnů a spontánně neustupuje. Po nasazení příslušného antibiotika dochází k rychlému ústupu horeček.</a:t>
          </a:r>
        </a:p>
      </dgm:t>
    </dgm:pt>
    <dgm:pt modelId="{A29550DD-8FBD-4F0C-B9A3-530E50C29612}" type="sibTrans" cxnId="{6D5FF690-C5F6-456D-A486-A2B85701CE4A}">
      <dgm:prSet/>
      <dgm:spPr/>
      <dgm:t>
        <a:bodyPr/>
        <a:lstStyle/>
        <a:p>
          <a:endParaRPr lang="cs-CZ"/>
        </a:p>
      </dgm:t>
    </dgm:pt>
    <dgm:pt modelId="{E7552A77-3902-4746-BCA1-01B4CB38A852}" type="parTrans" cxnId="{6D5FF690-C5F6-456D-A486-A2B85701CE4A}">
      <dgm:prSet/>
      <dgm:spPr/>
      <dgm:t>
        <a:bodyPr/>
        <a:lstStyle/>
        <a:p>
          <a:endParaRPr lang="cs-CZ"/>
        </a:p>
      </dgm:t>
    </dgm:pt>
    <dgm:pt modelId="{F208C157-0E5E-4478-BF88-0194F12B29B5}" type="pres">
      <dgm:prSet presAssocID="{9EDE784A-EAC2-4D74-A6EB-1921CB74E4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9BD9F59-C74C-4255-B590-68ACC4BD5E86}" type="pres">
      <dgm:prSet presAssocID="{24C26483-27F3-4EC5-81FF-871B582ED855}" presName="circ1" presStyleLbl="vennNode1" presStyleIdx="0" presStyleCnt="7" custLinFactNeighborX="-5573" custLinFactNeighborY="-24762"/>
      <dgm:spPr/>
      <dgm:t>
        <a:bodyPr/>
        <a:lstStyle/>
        <a:p>
          <a:endParaRPr lang="cs-CZ"/>
        </a:p>
      </dgm:t>
    </dgm:pt>
    <dgm:pt modelId="{A84B6D23-4DB6-4B8E-B256-528F7A4DD606}" type="pres">
      <dgm:prSet presAssocID="{24C26483-27F3-4EC5-81FF-871B582ED855}" presName="circ1Tx" presStyleLbl="revTx" presStyleIdx="0" presStyleCnt="0" custLinFactY="24414" custLinFactNeighborX="-184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6067A9-41F2-4963-BB3C-352F8C94080F}" type="pres">
      <dgm:prSet presAssocID="{AC9AED57-E61F-4691-B07C-2D828BF1E131}" presName="circ2" presStyleLbl="vennNode1" presStyleIdx="1" presStyleCnt="7" custLinFactX="22232" custLinFactNeighborX="100000" custLinFactNeighborY="-42696"/>
      <dgm:spPr/>
    </dgm:pt>
    <dgm:pt modelId="{E0564BD6-0B04-49E6-B0AB-7B79D4267F60}" type="pres">
      <dgm:prSet presAssocID="{AC9AED57-E61F-4691-B07C-2D828BF1E1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161F40-B0B4-43D8-B57C-86261D998F85}" type="pres">
      <dgm:prSet presAssocID="{FFCC70D0-A108-4825-97A1-29D03BCC6EEE}" presName="circ3" presStyleLbl="vennNode1" presStyleIdx="2" presStyleCnt="7" custLinFactX="18856" custLinFactNeighborX="100000" custLinFactNeighborY="-1614"/>
      <dgm:spPr/>
    </dgm:pt>
    <dgm:pt modelId="{9F41BD97-3FCD-438C-BA22-F73F01093066}" type="pres">
      <dgm:prSet presAssocID="{FFCC70D0-A108-4825-97A1-29D03BCC6EE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2EE9F2-CC70-4425-BB1E-A28191BBA708}" type="pres">
      <dgm:prSet presAssocID="{7728124D-8C33-4430-95DB-34F655E1711C}" presName="circ4" presStyleLbl="vennNode1" presStyleIdx="3" presStyleCnt="7" custLinFactX="20561" custLinFactNeighborX="100000" custLinFactNeighborY="79734"/>
      <dgm:spPr/>
    </dgm:pt>
    <dgm:pt modelId="{3183358E-9E59-4416-AC96-2C58B0048A85}" type="pres">
      <dgm:prSet presAssocID="{7728124D-8C33-4430-95DB-34F655E1711C}" presName="circ4Tx" presStyleLbl="revTx" presStyleIdx="0" presStyleCnt="0" custLinFactNeighborX="20224" custLinFactNeighborY="4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60E35C-BC82-4B0F-9FAC-A78C15628A4B}" type="pres">
      <dgm:prSet presAssocID="{064889DF-0497-40A7-A8B0-83E153A58149}" presName="circ5" presStyleLbl="vennNode1" presStyleIdx="4" presStyleCnt="7" custLinFactX="-4302" custLinFactNeighborX="-100000" custLinFactNeighborY="68746"/>
      <dgm:spPr/>
    </dgm:pt>
    <dgm:pt modelId="{8FA93670-0434-42C0-9242-FC5EF21B2580}" type="pres">
      <dgm:prSet presAssocID="{064889DF-0497-40A7-A8B0-83E153A58149}" presName="circ5Tx" presStyleLbl="revTx" presStyleIdx="0" presStyleCnt="0" custScaleX="117060" custScaleY="167570" custLinFactNeighborX="-18084" custLinFactNeighborY="-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E7AB5F-D1F3-4571-A7FF-8B90E521169D}" type="pres">
      <dgm:prSet presAssocID="{A791E1CB-5AAC-482F-8935-79043AA3B700}" presName="circ6" presStyleLbl="vennNode1" presStyleIdx="5" presStyleCnt="7" custLinFactX="-33835" custLinFactNeighborX="-100000" custLinFactNeighborY="-5446"/>
      <dgm:spPr/>
    </dgm:pt>
    <dgm:pt modelId="{36D4F55C-5CB1-4743-B4B0-322A2AD1B1AB}" type="pres">
      <dgm:prSet presAssocID="{A791E1CB-5AAC-482F-8935-79043AA3B700}" presName="circ6Tx" presStyleLbl="revTx" presStyleIdx="0" presStyleCnt="0" custLinFactNeighborX="-3838" custLinFactNeighborY="-25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8BB436-E5A4-4A72-A4BE-B04F47AD144C}" type="pres">
      <dgm:prSet presAssocID="{81DF6C53-1C4B-44B2-A7F5-1E0925342C22}" presName="circ7" presStyleLbl="vennNode1" presStyleIdx="6" presStyleCnt="7" custScaleX="135209" custScaleY="126782" custLinFactNeighborX="24903" custLinFactNeighborY="83813"/>
      <dgm:spPr/>
    </dgm:pt>
    <dgm:pt modelId="{B2AD1C95-0046-49C2-BEF9-4C003000A8A8}" type="pres">
      <dgm:prSet presAssocID="{81DF6C53-1C4B-44B2-A7F5-1E0925342C22}" presName="circ7Tx" presStyleLbl="revTx" presStyleIdx="0" presStyleCnt="0" custLinFactX="28819" custLinFactY="96097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47E17FE-0E1A-4ADE-99FA-EE833808A714}" type="presOf" srcId="{A791E1CB-5AAC-482F-8935-79043AA3B700}" destId="{36D4F55C-5CB1-4743-B4B0-322A2AD1B1AB}" srcOrd="0" destOrd="0" presId="urn:microsoft.com/office/officeart/2005/8/layout/venn1"/>
    <dgm:cxn modelId="{17EEB5C7-A1EE-4F04-8D74-56272C56FA13}" type="presOf" srcId="{24C26483-27F3-4EC5-81FF-871B582ED855}" destId="{A84B6D23-4DB6-4B8E-B256-528F7A4DD606}" srcOrd="0" destOrd="0" presId="urn:microsoft.com/office/officeart/2005/8/layout/venn1"/>
    <dgm:cxn modelId="{13318561-1096-4322-A79B-74BA70A337BF}" srcId="{9EDE784A-EAC2-4D74-A6EB-1921CB74E4E6}" destId="{81DF6C53-1C4B-44B2-A7F5-1E0925342C22}" srcOrd="6" destOrd="0" parTransId="{C8A7B898-7882-47BB-8EBF-33F806AD0035}" sibTransId="{9EFD99BC-7508-443E-82E7-23EC41D5426C}"/>
    <dgm:cxn modelId="{6CED2074-6E1D-403F-A8CE-CA5574ACD3FC}" srcId="{9EDE784A-EAC2-4D74-A6EB-1921CB74E4E6}" destId="{064889DF-0497-40A7-A8B0-83E153A58149}" srcOrd="4" destOrd="0" parTransId="{D6C43DAC-FD9E-4F0D-8ED4-10D0B8B95283}" sibTransId="{D2FA3855-6ECE-4993-B60C-F04A2BAC6114}"/>
    <dgm:cxn modelId="{58CC2364-385A-4EF4-8312-CA4063C97089}" type="presOf" srcId="{81DF6C53-1C4B-44B2-A7F5-1E0925342C22}" destId="{B2AD1C95-0046-49C2-BEF9-4C003000A8A8}" srcOrd="0" destOrd="0" presId="urn:microsoft.com/office/officeart/2005/8/layout/venn1"/>
    <dgm:cxn modelId="{03246434-8332-4F2D-9C6E-DF820BF72020}" srcId="{9EDE784A-EAC2-4D74-A6EB-1921CB74E4E6}" destId="{AC9AED57-E61F-4691-B07C-2D828BF1E131}" srcOrd="1" destOrd="0" parTransId="{6832776D-0698-4E3E-B98D-18932E357B44}" sibTransId="{968468A4-BCAA-4B8D-B074-BD30489D6144}"/>
    <dgm:cxn modelId="{DBF68FFE-E22F-4E63-BDC6-013722E718D8}" type="presOf" srcId="{AC9AED57-E61F-4691-B07C-2D828BF1E131}" destId="{E0564BD6-0B04-49E6-B0AB-7B79D4267F60}" srcOrd="0" destOrd="0" presId="urn:microsoft.com/office/officeart/2005/8/layout/venn1"/>
    <dgm:cxn modelId="{87F196B0-59DA-437A-BA03-5C5579161E32}" srcId="{9EDE784A-EAC2-4D74-A6EB-1921CB74E4E6}" destId="{05DBB7C5-2D27-4EB4-A3A0-A149CE5FCED6}" srcOrd="7" destOrd="0" parTransId="{6CF9FC1E-1D30-47AC-8F9F-EE96CDB178C8}" sibTransId="{DCA23BE6-39D0-4A60-BB7A-4D7B587E2067}"/>
    <dgm:cxn modelId="{6D5FF690-C5F6-456D-A486-A2B85701CE4A}" srcId="{9EDE784A-EAC2-4D74-A6EB-1921CB74E4E6}" destId="{A791E1CB-5AAC-482F-8935-79043AA3B700}" srcOrd="5" destOrd="0" parTransId="{E7552A77-3902-4746-BCA1-01B4CB38A852}" sibTransId="{A29550DD-8FBD-4F0C-B9A3-530E50C29612}"/>
    <dgm:cxn modelId="{7B3099DB-063B-4D69-8CCB-67D4BFF06236}" srcId="{9EDE784A-EAC2-4D74-A6EB-1921CB74E4E6}" destId="{CD6F8BE8-1826-4453-9DD4-CCB4902EFCB1}" srcOrd="10" destOrd="0" parTransId="{758DC29C-9CA0-4B98-B5B1-C3870E27CA15}" sibTransId="{4EE2862B-4B15-4C13-84FE-AEC4ED3E404F}"/>
    <dgm:cxn modelId="{15F25E39-89A2-49A8-8B0B-9535792B3184}" srcId="{9EDE784A-EAC2-4D74-A6EB-1921CB74E4E6}" destId="{424BC65C-F7A2-4FF1-AF55-EECADD6F7C66}" srcOrd="8" destOrd="0" parTransId="{E172EECA-04A0-4536-AB46-0B3EEABF8F4B}" sibTransId="{2AFC200B-ED05-4EF6-95C9-CCE4618D64ED}"/>
    <dgm:cxn modelId="{F13ECA2D-DD8C-4F22-B020-A64219F7C748}" type="presOf" srcId="{9EDE784A-EAC2-4D74-A6EB-1921CB74E4E6}" destId="{F208C157-0E5E-4478-BF88-0194F12B29B5}" srcOrd="0" destOrd="0" presId="urn:microsoft.com/office/officeart/2005/8/layout/venn1"/>
    <dgm:cxn modelId="{E220184C-26E8-410F-AED9-68D3DBD4F326}" srcId="{9EDE784A-EAC2-4D74-A6EB-1921CB74E4E6}" destId="{24C26483-27F3-4EC5-81FF-871B582ED855}" srcOrd="0" destOrd="0" parTransId="{50FDB0A3-02C3-4A13-AAD6-06AB7F81CF34}" sibTransId="{CEA1E31E-5DCF-447B-853E-14B9A6EC5161}"/>
    <dgm:cxn modelId="{BE3A2C46-F92F-4A36-B54E-CA53C7BA45DC}" type="presOf" srcId="{FFCC70D0-A108-4825-97A1-29D03BCC6EEE}" destId="{9F41BD97-3FCD-438C-BA22-F73F01093066}" srcOrd="0" destOrd="0" presId="urn:microsoft.com/office/officeart/2005/8/layout/venn1"/>
    <dgm:cxn modelId="{FC3B5832-8F9C-42BC-A011-25924301997C}" type="presOf" srcId="{7728124D-8C33-4430-95DB-34F655E1711C}" destId="{3183358E-9E59-4416-AC96-2C58B0048A85}" srcOrd="0" destOrd="0" presId="urn:microsoft.com/office/officeart/2005/8/layout/venn1"/>
    <dgm:cxn modelId="{89E23E2E-CC0E-4ED9-89BE-DE934F6BCDD5}" srcId="{9EDE784A-EAC2-4D74-A6EB-1921CB74E4E6}" destId="{16FB1F06-E574-466B-A396-34E4E3694869}" srcOrd="9" destOrd="0" parTransId="{54DEAD00-88C9-4E36-B946-60D59DCF7DA7}" sibTransId="{6A344CBB-AD0F-4534-AF07-98AECB226671}"/>
    <dgm:cxn modelId="{6852C9F9-8947-42A0-B3D3-10B8E63841E9}" srcId="{9EDE784A-EAC2-4D74-A6EB-1921CB74E4E6}" destId="{FFCC70D0-A108-4825-97A1-29D03BCC6EEE}" srcOrd="2" destOrd="0" parTransId="{FDD5220B-BEFD-4512-A9E3-C5E3CEB1F29B}" sibTransId="{2A737D9A-B715-441E-A17C-F558D85560B0}"/>
    <dgm:cxn modelId="{D3ABC76C-E5CD-41B5-B2D3-4D8BF0393FF4}" type="presOf" srcId="{064889DF-0497-40A7-A8B0-83E153A58149}" destId="{8FA93670-0434-42C0-9242-FC5EF21B2580}" srcOrd="0" destOrd="0" presId="urn:microsoft.com/office/officeart/2005/8/layout/venn1"/>
    <dgm:cxn modelId="{FFE252DE-CE1F-481E-959A-636BF5C7066E}" srcId="{9EDE784A-EAC2-4D74-A6EB-1921CB74E4E6}" destId="{7728124D-8C33-4430-95DB-34F655E1711C}" srcOrd="3" destOrd="0" parTransId="{082C147D-AD81-4373-9FCF-811F7213C032}" sibTransId="{E843CB72-E592-40C7-B753-1411EA793A20}"/>
    <dgm:cxn modelId="{B33865AA-6112-4FEB-9D69-D09D871504F9}" type="presParOf" srcId="{F208C157-0E5E-4478-BF88-0194F12B29B5}" destId="{89BD9F59-C74C-4255-B590-68ACC4BD5E86}" srcOrd="0" destOrd="0" presId="urn:microsoft.com/office/officeart/2005/8/layout/venn1"/>
    <dgm:cxn modelId="{956D7E1F-2179-4437-B358-24C4187C1A0E}" type="presParOf" srcId="{F208C157-0E5E-4478-BF88-0194F12B29B5}" destId="{A84B6D23-4DB6-4B8E-B256-528F7A4DD606}" srcOrd="1" destOrd="0" presId="urn:microsoft.com/office/officeart/2005/8/layout/venn1"/>
    <dgm:cxn modelId="{256D5915-4941-4DE6-8E73-B7D29B6A2B01}" type="presParOf" srcId="{F208C157-0E5E-4478-BF88-0194F12B29B5}" destId="{446067A9-41F2-4963-BB3C-352F8C94080F}" srcOrd="2" destOrd="0" presId="urn:microsoft.com/office/officeart/2005/8/layout/venn1"/>
    <dgm:cxn modelId="{8A834FD5-6658-4B50-9B54-89B3B8149FDB}" type="presParOf" srcId="{F208C157-0E5E-4478-BF88-0194F12B29B5}" destId="{E0564BD6-0B04-49E6-B0AB-7B79D4267F60}" srcOrd="3" destOrd="0" presId="urn:microsoft.com/office/officeart/2005/8/layout/venn1"/>
    <dgm:cxn modelId="{042C055C-7B1F-455A-8447-79516EC5D540}" type="presParOf" srcId="{F208C157-0E5E-4478-BF88-0194F12B29B5}" destId="{53161F40-B0B4-43D8-B57C-86261D998F85}" srcOrd="4" destOrd="0" presId="urn:microsoft.com/office/officeart/2005/8/layout/venn1"/>
    <dgm:cxn modelId="{6D6D2C1F-FFE6-4C1E-8377-9C8D90F2437D}" type="presParOf" srcId="{F208C157-0E5E-4478-BF88-0194F12B29B5}" destId="{9F41BD97-3FCD-438C-BA22-F73F01093066}" srcOrd="5" destOrd="0" presId="urn:microsoft.com/office/officeart/2005/8/layout/venn1"/>
    <dgm:cxn modelId="{C689717F-0E47-4D65-AB14-D7FF5C58AD62}" type="presParOf" srcId="{F208C157-0E5E-4478-BF88-0194F12B29B5}" destId="{022EE9F2-CC70-4425-BB1E-A28191BBA708}" srcOrd="6" destOrd="0" presId="urn:microsoft.com/office/officeart/2005/8/layout/venn1"/>
    <dgm:cxn modelId="{1F4B4F20-4FE5-4223-889D-F91343380C90}" type="presParOf" srcId="{F208C157-0E5E-4478-BF88-0194F12B29B5}" destId="{3183358E-9E59-4416-AC96-2C58B0048A85}" srcOrd="7" destOrd="0" presId="urn:microsoft.com/office/officeart/2005/8/layout/venn1"/>
    <dgm:cxn modelId="{C6CE5A0D-A4DE-4C9E-A16A-5319F9E81A42}" type="presParOf" srcId="{F208C157-0E5E-4478-BF88-0194F12B29B5}" destId="{0460E35C-BC82-4B0F-9FAC-A78C15628A4B}" srcOrd="8" destOrd="0" presId="urn:microsoft.com/office/officeart/2005/8/layout/venn1"/>
    <dgm:cxn modelId="{578EE95E-BC3D-481A-8C83-247937C8D6E6}" type="presParOf" srcId="{F208C157-0E5E-4478-BF88-0194F12B29B5}" destId="{8FA93670-0434-42C0-9242-FC5EF21B2580}" srcOrd="9" destOrd="0" presId="urn:microsoft.com/office/officeart/2005/8/layout/venn1"/>
    <dgm:cxn modelId="{0B58DEE6-919E-4104-B104-2CE92037726B}" type="presParOf" srcId="{F208C157-0E5E-4478-BF88-0194F12B29B5}" destId="{E2E7AB5F-D1F3-4571-A7FF-8B90E521169D}" srcOrd="10" destOrd="0" presId="urn:microsoft.com/office/officeart/2005/8/layout/venn1"/>
    <dgm:cxn modelId="{1F57D4F9-D8F9-4EFF-8D86-D4644981ED0F}" type="presParOf" srcId="{F208C157-0E5E-4478-BF88-0194F12B29B5}" destId="{36D4F55C-5CB1-4743-B4B0-322A2AD1B1AB}" srcOrd="11" destOrd="0" presId="urn:microsoft.com/office/officeart/2005/8/layout/venn1"/>
    <dgm:cxn modelId="{FBDD529C-286F-41EA-AF21-C08DAD6C0A0A}" type="presParOf" srcId="{F208C157-0E5E-4478-BF88-0194F12B29B5}" destId="{628BB436-E5A4-4A72-A4BE-B04F47AD144C}" srcOrd="12" destOrd="0" presId="urn:microsoft.com/office/officeart/2005/8/layout/venn1"/>
    <dgm:cxn modelId="{FBD1CC14-F1F3-4E47-9A93-A2ADFDE8B9C6}" type="presParOf" srcId="{F208C157-0E5E-4478-BF88-0194F12B29B5}" destId="{B2AD1C95-0046-49C2-BEF9-4C003000A8A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6C776-5F93-4FB8-B1B9-3895D150B3D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7BE01E-33CD-426D-ADE7-D0D5326659B7}">
      <dgm:prSet custT="1"/>
      <dgm:spPr/>
      <dgm:t>
        <a:bodyPr/>
        <a:lstStyle/>
        <a:p>
          <a:pPr rtl="0"/>
          <a:r>
            <a:rPr lang="cs-CZ" sz="1800" b="1" dirty="0" smtClean="0"/>
            <a:t>Projevuje syndromy podobnými malárii v různě intenzivních stupních, avšak bez periodicity</a:t>
          </a:r>
          <a:endParaRPr lang="cs-CZ" sz="1800" b="1" dirty="0"/>
        </a:p>
      </dgm:t>
    </dgm:pt>
    <dgm:pt modelId="{D249043F-6EE1-4095-A13C-A024DCDFC87F}" type="parTrans" cxnId="{59CD955D-26DD-4C1F-BC7C-EA153A12A21B}">
      <dgm:prSet/>
      <dgm:spPr/>
      <dgm:t>
        <a:bodyPr/>
        <a:lstStyle/>
        <a:p>
          <a:endParaRPr lang="cs-CZ"/>
        </a:p>
      </dgm:t>
    </dgm:pt>
    <dgm:pt modelId="{14A8E9C1-8313-4734-8495-303F320FD771}" type="sibTrans" cxnId="{59CD955D-26DD-4C1F-BC7C-EA153A12A21B}">
      <dgm:prSet/>
      <dgm:spPr/>
      <dgm:t>
        <a:bodyPr/>
        <a:lstStyle/>
        <a:p>
          <a:endParaRPr lang="cs-CZ"/>
        </a:p>
      </dgm:t>
    </dgm:pt>
    <dgm:pt modelId="{15F7AADF-C6C9-409E-A636-18A540DC3545}">
      <dgm:prSet custT="1"/>
      <dgm:spPr/>
      <dgm:t>
        <a:bodyPr/>
        <a:lstStyle/>
        <a:p>
          <a:pPr rtl="0"/>
          <a:r>
            <a:rPr lang="cs-CZ" sz="1800" dirty="0" err="1" smtClean="0"/>
            <a:t>Babesióza</a:t>
          </a:r>
          <a:r>
            <a:rPr lang="cs-CZ" sz="1800" dirty="0" smtClean="0"/>
            <a:t> je parazitární onemocnění</a:t>
          </a:r>
          <a:endParaRPr lang="cs-CZ" sz="1800" dirty="0"/>
        </a:p>
      </dgm:t>
    </dgm:pt>
    <dgm:pt modelId="{DBDB66C7-ABE6-4CBA-98E1-C2A9737ED84A}" type="parTrans" cxnId="{E3261A7E-0646-4FC3-BCDD-1C9CACF4E21F}">
      <dgm:prSet/>
      <dgm:spPr/>
      <dgm:t>
        <a:bodyPr/>
        <a:lstStyle/>
        <a:p>
          <a:endParaRPr lang="cs-CZ"/>
        </a:p>
      </dgm:t>
    </dgm:pt>
    <dgm:pt modelId="{C41BD9D3-C0E9-4C21-A958-1228BC5CFE42}" type="sibTrans" cxnId="{E3261A7E-0646-4FC3-BCDD-1C9CACF4E21F}">
      <dgm:prSet/>
      <dgm:spPr/>
      <dgm:t>
        <a:bodyPr/>
        <a:lstStyle/>
        <a:p>
          <a:endParaRPr lang="cs-CZ"/>
        </a:p>
      </dgm:t>
    </dgm:pt>
    <dgm:pt modelId="{C6045003-B885-4F2B-BF9A-CF393C28818F}">
      <dgm:prSet custT="1"/>
      <dgm:spPr/>
      <dgm:t>
        <a:bodyPr/>
        <a:lstStyle/>
        <a:p>
          <a:pPr rtl="0"/>
          <a:r>
            <a:rPr lang="cs-CZ" sz="1800" dirty="0" smtClean="0"/>
            <a:t>Prvoci (</a:t>
          </a:r>
          <a:r>
            <a:rPr lang="cs-CZ" sz="1800" b="1" i="1" dirty="0" err="1" smtClean="0"/>
            <a:t>Babesia</a:t>
          </a:r>
          <a:r>
            <a:rPr lang="cs-CZ" sz="1800" b="1" i="1" dirty="0" smtClean="0"/>
            <a:t> </a:t>
          </a:r>
          <a:r>
            <a:rPr lang="cs-CZ" sz="1800" b="1" i="1" dirty="0" err="1" smtClean="0"/>
            <a:t>microti</a:t>
          </a:r>
          <a:r>
            <a:rPr lang="cs-CZ" sz="1800" b="1" i="1" dirty="0" smtClean="0"/>
            <a:t>. B. </a:t>
          </a:r>
          <a:r>
            <a:rPr lang="cs-CZ" sz="1800" b="1" i="1" dirty="0" err="1" smtClean="0"/>
            <a:t>divergens</a:t>
          </a:r>
          <a:r>
            <a:rPr lang="cs-CZ" sz="1800" dirty="0" smtClean="0"/>
            <a:t>) </a:t>
          </a:r>
          <a:endParaRPr lang="cs-CZ" sz="1800" dirty="0"/>
        </a:p>
      </dgm:t>
    </dgm:pt>
    <dgm:pt modelId="{9B760B68-DE41-49DB-A0CC-9002F3023664}" type="parTrans" cxnId="{7F050990-5BCF-4497-B3E9-ECFD46D8DC86}">
      <dgm:prSet/>
      <dgm:spPr/>
      <dgm:t>
        <a:bodyPr/>
        <a:lstStyle/>
        <a:p>
          <a:endParaRPr lang="cs-CZ"/>
        </a:p>
      </dgm:t>
    </dgm:pt>
    <dgm:pt modelId="{93CA34BA-D999-474E-AEB5-D02F35380451}" type="sibTrans" cxnId="{7F050990-5BCF-4497-B3E9-ECFD46D8DC86}">
      <dgm:prSet/>
      <dgm:spPr/>
      <dgm:t>
        <a:bodyPr/>
        <a:lstStyle/>
        <a:p>
          <a:endParaRPr lang="cs-CZ"/>
        </a:p>
      </dgm:t>
    </dgm:pt>
    <dgm:pt modelId="{5981D28B-ED39-40A9-A95E-B6DAFC8EEFF2}">
      <dgm:prSet/>
      <dgm:spPr/>
      <dgm:t>
        <a:bodyPr/>
        <a:lstStyle/>
        <a:p>
          <a:endParaRPr lang="cs-CZ"/>
        </a:p>
      </dgm:t>
    </dgm:pt>
    <dgm:pt modelId="{6D79A251-3204-406E-B0E0-ED0157C83C5A}" type="parTrans" cxnId="{097884AE-8148-43A3-8920-F173619F8FBC}">
      <dgm:prSet/>
      <dgm:spPr/>
      <dgm:t>
        <a:bodyPr/>
        <a:lstStyle/>
        <a:p>
          <a:endParaRPr lang="cs-CZ"/>
        </a:p>
      </dgm:t>
    </dgm:pt>
    <dgm:pt modelId="{3EB6C548-C3C4-4C50-8F96-140F396AD9C7}" type="sibTrans" cxnId="{097884AE-8148-43A3-8920-F173619F8FBC}">
      <dgm:prSet/>
      <dgm:spPr/>
      <dgm:t>
        <a:bodyPr/>
        <a:lstStyle/>
        <a:p>
          <a:endParaRPr lang="cs-CZ"/>
        </a:p>
      </dgm:t>
    </dgm:pt>
    <dgm:pt modelId="{93BA6ABD-3343-46FD-A3F6-3A9AC037EBC7}">
      <dgm:prSet/>
      <dgm:spPr/>
      <dgm:t>
        <a:bodyPr/>
        <a:lstStyle/>
        <a:p>
          <a:endParaRPr lang="cs-CZ"/>
        </a:p>
      </dgm:t>
    </dgm:pt>
    <dgm:pt modelId="{1769C997-1B22-4F6E-BD00-02A2ABC55EE3}" type="parTrans" cxnId="{C6A642E4-67AE-4A95-B999-1E0EE7D3E14D}">
      <dgm:prSet/>
      <dgm:spPr/>
      <dgm:t>
        <a:bodyPr/>
        <a:lstStyle/>
        <a:p>
          <a:endParaRPr lang="cs-CZ"/>
        </a:p>
      </dgm:t>
    </dgm:pt>
    <dgm:pt modelId="{E1B693C9-1B7F-412A-9637-7477ED69E9D2}" type="sibTrans" cxnId="{C6A642E4-67AE-4A95-B999-1E0EE7D3E14D}">
      <dgm:prSet/>
      <dgm:spPr/>
      <dgm:t>
        <a:bodyPr/>
        <a:lstStyle/>
        <a:p>
          <a:endParaRPr lang="cs-CZ"/>
        </a:p>
      </dgm:t>
    </dgm:pt>
    <dgm:pt modelId="{87B112D0-0F61-456E-BFD0-2D94D53D2B6A}">
      <dgm:prSet/>
      <dgm:spPr/>
      <dgm:t>
        <a:bodyPr/>
        <a:lstStyle/>
        <a:p>
          <a:endParaRPr lang="cs-CZ"/>
        </a:p>
      </dgm:t>
    </dgm:pt>
    <dgm:pt modelId="{5CE640A6-7FA4-4CBC-ACDA-02A29D7E51C5}" type="parTrans" cxnId="{2003636D-3D9C-4AE9-B580-3AB736F8E47C}">
      <dgm:prSet/>
      <dgm:spPr/>
      <dgm:t>
        <a:bodyPr/>
        <a:lstStyle/>
        <a:p>
          <a:endParaRPr lang="cs-CZ"/>
        </a:p>
      </dgm:t>
    </dgm:pt>
    <dgm:pt modelId="{5680FBEB-4B16-4948-A427-F4B5E72AC99B}" type="sibTrans" cxnId="{2003636D-3D9C-4AE9-B580-3AB736F8E47C}">
      <dgm:prSet/>
      <dgm:spPr/>
      <dgm:t>
        <a:bodyPr/>
        <a:lstStyle/>
        <a:p>
          <a:endParaRPr lang="cs-CZ"/>
        </a:p>
      </dgm:t>
    </dgm:pt>
    <dgm:pt modelId="{F9B989BE-8FFC-478B-9029-113C177B89F9}">
      <dgm:prSet/>
      <dgm:spPr/>
      <dgm:t>
        <a:bodyPr/>
        <a:lstStyle/>
        <a:p>
          <a:endParaRPr lang="cs-CZ"/>
        </a:p>
      </dgm:t>
    </dgm:pt>
    <dgm:pt modelId="{E11EC7DD-576A-491B-A542-54729CA6281C}" type="parTrans" cxnId="{64AA52E2-5920-4E19-8141-041709DF7FFC}">
      <dgm:prSet/>
      <dgm:spPr/>
      <dgm:t>
        <a:bodyPr/>
        <a:lstStyle/>
        <a:p>
          <a:endParaRPr lang="cs-CZ"/>
        </a:p>
      </dgm:t>
    </dgm:pt>
    <dgm:pt modelId="{6940C27B-DDC9-45C3-866D-809FE7E08614}" type="sibTrans" cxnId="{64AA52E2-5920-4E19-8141-041709DF7FFC}">
      <dgm:prSet/>
      <dgm:spPr/>
      <dgm:t>
        <a:bodyPr/>
        <a:lstStyle/>
        <a:p>
          <a:endParaRPr lang="cs-CZ"/>
        </a:p>
      </dgm:t>
    </dgm:pt>
    <dgm:pt modelId="{46E90382-CB00-4EA7-BB10-DAFB8B99158A}">
      <dgm:prSet/>
      <dgm:spPr/>
      <dgm:t>
        <a:bodyPr/>
        <a:lstStyle/>
        <a:p>
          <a:endParaRPr lang="cs-CZ"/>
        </a:p>
      </dgm:t>
    </dgm:pt>
    <dgm:pt modelId="{A2CDA09D-7E6A-4372-8FEC-2FE2BB04F2D5}" type="parTrans" cxnId="{FF8B3900-53A5-46D2-B2B9-7BEFDE5D5420}">
      <dgm:prSet/>
      <dgm:spPr/>
      <dgm:t>
        <a:bodyPr/>
        <a:lstStyle/>
        <a:p>
          <a:endParaRPr lang="cs-CZ"/>
        </a:p>
      </dgm:t>
    </dgm:pt>
    <dgm:pt modelId="{1B28FF26-FF7A-4432-807A-05E186F83F85}" type="sibTrans" cxnId="{FF8B3900-53A5-46D2-B2B9-7BEFDE5D5420}">
      <dgm:prSet/>
      <dgm:spPr/>
      <dgm:t>
        <a:bodyPr/>
        <a:lstStyle/>
        <a:p>
          <a:endParaRPr lang="cs-CZ"/>
        </a:p>
      </dgm:t>
    </dgm:pt>
    <dgm:pt modelId="{77DF32C1-30A5-4D95-A2D6-5B7EFEF8B2C3}">
      <dgm:prSet/>
      <dgm:spPr/>
      <dgm:t>
        <a:bodyPr/>
        <a:lstStyle/>
        <a:p>
          <a:endParaRPr lang="cs-CZ"/>
        </a:p>
      </dgm:t>
    </dgm:pt>
    <dgm:pt modelId="{933E191D-3E45-4D43-9D28-7414C9A1DBB9}" type="parTrans" cxnId="{2896896C-A784-484A-A431-365A7ADBDDE8}">
      <dgm:prSet/>
      <dgm:spPr/>
      <dgm:t>
        <a:bodyPr/>
        <a:lstStyle/>
        <a:p>
          <a:endParaRPr lang="cs-CZ"/>
        </a:p>
      </dgm:t>
    </dgm:pt>
    <dgm:pt modelId="{546A02B3-0D8E-48D5-ABF3-53BC2C9A8495}" type="sibTrans" cxnId="{2896896C-A784-484A-A431-365A7ADBDDE8}">
      <dgm:prSet/>
      <dgm:spPr/>
      <dgm:t>
        <a:bodyPr/>
        <a:lstStyle/>
        <a:p>
          <a:endParaRPr lang="cs-CZ"/>
        </a:p>
      </dgm:t>
    </dgm:pt>
    <dgm:pt modelId="{4BA45466-E413-4733-BE46-725BCD92FA44}">
      <dgm:prSet/>
      <dgm:spPr/>
      <dgm:t>
        <a:bodyPr/>
        <a:lstStyle/>
        <a:p>
          <a:endParaRPr lang="cs-CZ"/>
        </a:p>
      </dgm:t>
    </dgm:pt>
    <dgm:pt modelId="{9D5149EF-AE90-440B-9CC1-3DC83ED3CF9F}" type="parTrans" cxnId="{2946C75B-84CF-4B31-89BF-258AE0ABDBC1}">
      <dgm:prSet/>
      <dgm:spPr/>
      <dgm:t>
        <a:bodyPr/>
        <a:lstStyle/>
        <a:p>
          <a:endParaRPr lang="cs-CZ"/>
        </a:p>
      </dgm:t>
    </dgm:pt>
    <dgm:pt modelId="{996E2100-4DF3-44BB-8481-25C6DF1A2CF0}" type="sibTrans" cxnId="{2946C75B-84CF-4B31-89BF-258AE0ABDBC1}">
      <dgm:prSet/>
      <dgm:spPr/>
      <dgm:t>
        <a:bodyPr/>
        <a:lstStyle/>
        <a:p>
          <a:endParaRPr lang="cs-CZ"/>
        </a:p>
      </dgm:t>
    </dgm:pt>
    <dgm:pt modelId="{00F2772F-F0F8-471E-A8CC-8F9E164C9F9F}">
      <dgm:prSet/>
      <dgm:spPr/>
      <dgm:t>
        <a:bodyPr/>
        <a:lstStyle/>
        <a:p>
          <a:endParaRPr lang="cs-CZ"/>
        </a:p>
      </dgm:t>
    </dgm:pt>
    <dgm:pt modelId="{311118B2-D469-4CEB-B1A2-A1554A4AB607}" type="parTrans" cxnId="{6A63A972-30EA-47C8-AA63-8CE39FC13BDC}">
      <dgm:prSet/>
      <dgm:spPr/>
      <dgm:t>
        <a:bodyPr/>
        <a:lstStyle/>
        <a:p>
          <a:endParaRPr lang="cs-CZ"/>
        </a:p>
      </dgm:t>
    </dgm:pt>
    <dgm:pt modelId="{560B6C3E-7CF7-4C37-A52D-969C255AA580}" type="sibTrans" cxnId="{6A63A972-30EA-47C8-AA63-8CE39FC13BDC}">
      <dgm:prSet/>
      <dgm:spPr/>
      <dgm:t>
        <a:bodyPr/>
        <a:lstStyle/>
        <a:p>
          <a:endParaRPr lang="cs-CZ"/>
        </a:p>
      </dgm:t>
    </dgm:pt>
    <dgm:pt modelId="{23BC5DDA-540F-4D21-A1DB-25B96237466D}">
      <dgm:prSet/>
      <dgm:spPr/>
      <dgm:t>
        <a:bodyPr/>
        <a:lstStyle/>
        <a:p>
          <a:endParaRPr lang="cs-CZ"/>
        </a:p>
      </dgm:t>
    </dgm:pt>
    <dgm:pt modelId="{F4D4F4BC-ACD0-4C06-8031-719C4B215F6D}" type="parTrans" cxnId="{5DC57BC7-008E-4896-8BC6-994FFD91E09F}">
      <dgm:prSet/>
      <dgm:spPr/>
      <dgm:t>
        <a:bodyPr/>
        <a:lstStyle/>
        <a:p>
          <a:endParaRPr lang="cs-CZ"/>
        </a:p>
      </dgm:t>
    </dgm:pt>
    <dgm:pt modelId="{A912FD86-2EB5-456B-89B5-B347BD582FF7}" type="sibTrans" cxnId="{5DC57BC7-008E-4896-8BC6-994FFD91E09F}">
      <dgm:prSet/>
      <dgm:spPr/>
      <dgm:t>
        <a:bodyPr/>
        <a:lstStyle/>
        <a:p>
          <a:endParaRPr lang="cs-CZ"/>
        </a:p>
      </dgm:t>
    </dgm:pt>
    <dgm:pt modelId="{4672599A-8289-4F73-9706-AEBE6D35CFFD}">
      <dgm:prSet/>
      <dgm:spPr/>
      <dgm:t>
        <a:bodyPr/>
        <a:lstStyle/>
        <a:p>
          <a:pPr rtl="0"/>
          <a:r>
            <a:rPr lang="cs-CZ" dirty="0" smtClean="0"/>
            <a:t>Inkubační doba je různá – od 1 do 4 týdnů. </a:t>
          </a:r>
          <a:endParaRPr lang="cs-CZ" dirty="0"/>
        </a:p>
      </dgm:t>
    </dgm:pt>
    <dgm:pt modelId="{F3C05B06-45B9-4CAF-92F0-0FFB7D4D033F}" type="parTrans" cxnId="{E80B7356-183B-447B-BBBF-E2FB17A6BED5}">
      <dgm:prSet/>
      <dgm:spPr/>
      <dgm:t>
        <a:bodyPr/>
        <a:lstStyle/>
        <a:p>
          <a:endParaRPr lang="cs-CZ"/>
        </a:p>
      </dgm:t>
    </dgm:pt>
    <dgm:pt modelId="{99FDE255-3F04-4732-BEC0-8F453A45B6B4}" type="sibTrans" cxnId="{E80B7356-183B-447B-BBBF-E2FB17A6BED5}">
      <dgm:prSet/>
      <dgm:spPr/>
      <dgm:t>
        <a:bodyPr/>
        <a:lstStyle/>
        <a:p>
          <a:endParaRPr lang="cs-CZ"/>
        </a:p>
      </dgm:t>
    </dgm:pt>
    <dgm:pt modelId="{A5D137AA-FFAF-4177-99FE-F0EC6F37C07C}">
      <dgm:prSet custT="1"/>
      <dgm:spPr/>
      <dgm:t>
        <a:bodyPr/>
        <a:lstStyle/>
        <a:p>
          <a:pPr rtl="0"/>
          <a:r>
            <a:rPr lang="cs-CZ" sz="1800" b="1" dirty="0" smtClean="0"/>
            <a:t>Pro začátek nemoci je charakteristická horečka, zimnice, silné pocení, bolest hlavy a celková bolest svalů </a:t>
          </a:r>
          <a:endParaRPr lang="cs-CZ" sz="1800" b="1" dirty="0"/>
        </a:p>
      </dgm:t>
    </dgm:pt>
    <dgm:pt modelId="{04CA70C8-6B54-4508-BA62-78471C80B292}" type="parTrans" cxnId="{51D9519E-4101-4248-A232-893E748972FA}">
      <dgm:prSet/>
      <dgm:spPr/>
      <dgm:t>
        <a:bodyPr/>
        <a:lstStyle/>
        <a:p>
          <a:endParaRPr lang="cs-CZ"/>
        </a:p>
      </dgm:t>
    </dgm:pt>
    <dgm:pt modelId="{577EAE44-0490-435D-AD94-B14FAC290C73}" type="sibTrans" cxnId="{51D9519E-4101-4248-A232-893E748972FA}">
      <dgm:prSet/>
      <dgm:spPr/>
      <dgm:t>
        <a:bodyPr/>
        <a:lstStyle/>
        <a:p>
          <a:endParaRPr lang="cs-CZ"/>
        </a:p>
      </dgm:t>
    </dgm:pt>
    <dgm:pt modelId="{D1FC7B74-0687-4795-9797-3D80C8AB2C61}">
      <dgm:prSet/>
      <dgm:spPr/>
      <dgm:t>
        <a:bodyPr/>
        <a:lstStyle/>
        <a:p>
          <a:pPr rtl="0"/>
          <a:r>
            <a:rPr lang="cs-CZ" dirty="0" smtClean="0"/>
            <a:t>Později se objevují  další symptomy zahrnující bolest kloubů, nevolnost, zvracení a vyčerpání</a:t>
          </a:r>
          <a:endParaRPr lang="cs-CZ" dirty="0"/>
        </a:p>
      </dgm:t>
    </dgm:pt>
    <dgm:pt modelId="{C1D3F458-24A1-472A-BFAC-ABB156722412}" type="parTrans" cxnId="{1E1CB412-77C8-4F83-AF56-5B9767EE8BAC}">
      <dgm:prSet/>
      <dgm:spPr/>
      <dgm:t>
        <a:bodyPr/>
        <a:lstStyle/>
        <a:p>
          <a:endParaRPr lang="cs-CZ"/>
        </a:p>
      </dgm:t>
    </dgm:pt>
    <dgm:pt modelId="{EB68B34D-515E-4D9D-BF08-6E3A05512C89}" type="sibTrans" cxnId="{1E1CB412-77C8-4F83-AF56-5B9767EE8BAC}">
      <dgm:prSet/>
      <dgm:spPr/>
      <dgm:t>
        <a:bodyPr/>
        <a:lstStyle/>
        <a:p>
          <a:endParaRPr lang="cs-CZ"/>
        </a:p>
      </dgm:t>
    </dgm:pt>
    <dgm:pt modelId="{697D4981-440D-46D3-931C-9B5F0D986F7B}">
      <dgm:prSet/>
      <dgm:spPr/>
      <dgm:t>
        <a:bodyPr/>
        <a:lstStyle/>
        <a:p>
          <a:pPr rtl="0"/>
          <a:r>
            <a:rPr lang="cs-CZ" dirty="0" smtClean="0"/>
            <a:t>Onemocnění může trvat několik týdnů až měsíců</a:t>
          </a:r>
          <a:endParaRPr lang="cs-CZ" dirty="0"/>
        </a:p>
      </dgm:t>
    </dgm:pt>
    <dgm:pt modelId="{7D1614C6-F7F2-45A1-ACC2-11718FBB9B93}" type="parTrans" cxnId="{5F6C4825-DA0E-49B1-AC88-8EB337C5FCC5}">
      <dgm:prSet/>
      <dgm:spPr/>
      <dgm:t>
        <a:bodyPr/>
        <a:lstStyle/>
        <a:p>
          <a:endParaRPr lang="cs-CZ"/>
        </a:p>
      </dgm:t>
    </dgm:pt>
    <dgm:pt modelId="{30964A35-A330-4F41-99EE-1D49D445FFFC}" type="sibTrans" cxnId="{5F6C4825-DA0E-49B1-AC88-8EB337C5FCC5}">
      <dgm:prSet/>
      <dgm:spPr/>
      <dgm:t>
        <a:bodyPr/>
        <a:lstStyle/>
        <a:p>
          <a:endParaRPr lang="cs-CZ"/>
        </a:p>
      </dgm:t>
    </dgm:pt>
    <dgm:pt modelId="{AC5BE052-FA48-4B79-8D80-8A6086915A20}" type="pres">
      <dgm:prSet presAssocID="{E906C776-5F93-4FB8-B1B9-3895D150B3D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65A2366-D2C7-40FE-8C1B-BCD15F8A3D59}" type="pres">
      <dgm:prSet presAssocID="{DC7BE01E-33CD-426D-ADE7-D0D5326659B7}" presName="circ1" presStyleLbl="vennNode1" presStyleIdx="0" presStyleCnt="7" custLinFactNeighborX="-9514" custLinFactNeighborY="39901"/>
      <dgm:spPr/>
    </dgm:pt>
    <dgm:pt modelId="{9A67EBD1-C0B7-4AB3-B425-A2F07CC6C9C1}" type="pres">
      <dgm:prSet presAssocID="{DC7BE01E-33CD-426D-ADE7-D0D5326659B7}" presName="circ1Tx" presStyleLbl="revTx" presStyleIdx="0" presStyleCnt="0" custLinFactY="100000" custLinFactNeighborX="-5650" custLinFactNeighborY="113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5A70CA-86C0-4ECF-8D57-B0BF0AD565F4}" type="pres">
      <dgm:prSet presAssocID="{4672599A-8289-4F73-9706-AEBE6D35CFFD}" presName="circ2" presStyleLbl="vennNode1" presStyleIdx="1" presStyleCnt="7" custLinFactX="9972" custLinFactNeighborX="100000" custLinFactNeighborY="-67733"/>
      <dgm:spPr/>
    </dgm:pt>
    <dgm:pt modelId="{67434A0B-EB4F-42B2-BCFB-B0D343328C30}" type="pres">
      <dgm:prSet presAssocID="{4672599A-8289-4F73-9706-AEBE6D35CFFD}" presName="circ2Tx" presStyleLbl="revTx" presStyleIdx="0" presStyleCnt="0" custLinFactNeighborX="1745" custLinFactNeighborY="-18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5CF3F1-898F-4138-91EF-64C4BE30A960}" type="pres">
      <dgm:prSet presAssocID="{A5D137AA-FFAF-4177-99FE-F0EC6F37C07C}" presName="circ3" presStyleLbl="vennNode1" presStyleIdx="2" presStyleCnt="7" custLinFactX="11268" custLinFactNeighborX="100000" custLinFactNeighborY="11076"/>
      <dgm:spPr/>
    </dgm:pt>
    <dgm:pt modelId="{495ABE71-2283-486E-9B85-D41AC79DA472}" type="pres">
      <dgm:prSet presAssocID="{A5D137AA-FFAF-4177-99FE-F0EC6F37C0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8BA7BB-8BCD-4592-BB94-2BA87ADCEA22}" type="pres">
      <dgm:prSet presAssocID="{D1FC7B74-0687-4795-9797-3D80C8AB2C61}" presName="circ4" presStyleLbl="vennNode1" presStyleIdx="3" presStyleCnt="7" custLinFactNeighborX="42268" custLinFactNeighborY="66409"/>
      <dgm:spPr/>
    </dgm:pt>
    <dgm:pt modelId="{95FC91DF-67AA-4BC5-8939-86A94718685B}" type="pres">
      <dgm:prSet presAssocID="{D1FC7B74-0687-4795-9797-3D80C8AB2C61}" presName="circ4Tx" presStyleLbl="revTx" presStyleIdx="0" presStyleCnt="0" custLinFactNeighborX="-49079" custLinFactNeighborY="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7894BD-D4FE-4C43-BB8D-6E7C84EA0E28}" type="pres">
      <dgm:prSet presAssocID="{697D4981-440D-46D3-931C-9B5F0D986F7B}" presName="circ5" presStyleLbl="vennNode1" presStyleIdx="4" presStyleCnt="7" custLinFactNeighborX="-99563" custLinFactNeighborY="66409"/>
      <dgm:spPr/>
    </dgm:pt>
    <dgm:pt modelId="{F231CFCC-E205-43B1-A1E2-9DB7C898DACE}" type="pres">
      <dgm:prSet presAssocID="{697D4981-440D-46D3-931C-9B5F0D986F7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870F79-250E-4400-8342-5E847808DFED}" type="pres">
      <dgm:prSet presAssocID="{15F7AADF-C6C9-409E-A636-18A540DC3545}" presName="circ6" presStyleLbl="vennNode1" presStyleIdx="5" presStyleCnt="7" custLinFactX="-4784" custLinFactNeighborX="-100000" custLinFactNeighborY="-18684"/>
      <dgm:spPr/>
    </dgm:pt>
    <dgm:pt modelId="{0276EA4B-3562-4757-9497-3A95E94B1DFE}" type="pres">
      <dgm:prSet presAssocID="{15F7AADF-C6C9-409E-A636-18A540DC3545}" presName="circ6Tx" presStyleLbl="revTx" presStyleIdx="0" presStyleCnt="0" custScaleY="98917" custLinFactNeighborX="12006" custLinFactNeighborY="-309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30302E-8F53-4E0D-B875-1731226A2FDC}" type="pres">
      <dgm:prSet presAssocID="{C6045003-B885-4F2B-BF9A-CF393C28818F}" presName="circ7" presStyleLbl="vennNode1" presStyleIdx="6" presStyleCnt="7" custLinFactY="-1745" custLinFactNeighborX="11316" custLinFactNeighborY="-100000"/>
      <dgm:spPr/>
    </dgm:pt>
    <dgm:pt modelId="{5A571B3C-37BB-42F4-89F9-FC7A0F37EC40}" type="pres">
      <dgm:prSet presAssocID="{C6045003-B885-4F2B-BF9A-CF393C28818F}" presName="circ7Tx" presStyleLbl="revTx" presStyleIdx="0" presStyleCnt="0" custLinFactX="21830" custLinFactNeighborX="100000" custLinFactNeighborY="-690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3261A7E-0646-4FC3-BCDD-1C9CACF4E21F}" srcId="{E906C776-5F93-4FB8-B1B9-3895D150B3D3}" destId="{15F7AADF-C6C9-409E-A636-18A540DC3545}" srcOrd="5" destOrd="0" parTransId="{DBDB66C7-ABE6-4CBA-98E1-C2A9737ED84A}" sibTransId="{C41BD9D3-C0E9-4C21-A958-1228BC5CFE42}"/>
    <dgm:cxn modelId="{51D9519E-4101-4248-A232-893E748972FA}" srcId="{E906C776-5F93-4FB8-B1B9-3895D150B3D3}" destId="{A5D137AA-FFAF-4177-99FE-F0EC6F37C07C}" srcOrd="2" destOrd="0" parTransId="{04CA70C8-6B54-4508-BA62-78471C80B292}" sibTransId="{577EAE44-0490-435D-AD94-B14FAC290C73}"/>
    <dgm:cxn modelId="{1E1CB412-77C8-4F83-AF56-5B9767EE8BAC}" srcId="{E906C776-5F93-4FB8-B1B9-3895D150B3D3}" destId="{D1FC7B74-0687-4795-9797-3D80C8AB2C61}" srcOrd="3" destOrd="0" parTransId="{C1D3F458-24A1-472A-BFAC-ABB156722412}" sibTransId="{EB68B34D-515E-4D9D-BF08-6E3A05512C89}"/>
    <dgm:cxn modelId="{5249A811-B6B9-4172-A1E1-5003156CC35F}" type="presOf" srcId="{697D4981-440D-46D3-931C-9B5F0D986F7B}" destId="{F231CFCC-E205-43B1-A1E2-9DB7C898DACE}" srcOrd="0" destOrd="0" presId="urn:microsoft.com/office/officeart/2005/8/layout/venn1"/>
    <dgm:cxn modelId="{2003636D-3D9C-4AE9-B580-3AB736F8E47C}" srcId="{E906C776-5F93-4FB8-B1B9-3895D150B3D3}" destId="{87B112D0-0F61-456E-BFD0-2D94D53D2B6A}" srcOrd="9" destOrd="0" parTransId="{5CE640A6-7FA4-4CBC-ACDA-02A29D7E51C5}" sibTransId="{5680FBEB-4B16-4948-A427-F4B5E72AC99B}"/>
    <dgm:cxn modelId="{6A63A972-30EA-47C8-AA63-8CE39FC13BDC}" srcId="{E906C776-5F93-4FB8-B1B9-3895D150B3D3}" destId="{00F2772F-F0F8-471E-A8CC-8F9E164C9F9F}" srcOrd="14" destOrd="0" parTransId="{311118B2-D469-4CEB-B1A2-A1554A4AB607}" sibTransId="{560B6C3E-7CF7-4C37-A52D-969C255AA580}"/>
    <dgm:cxn modelId="{363E1DFF-0279-4A83-845E-1B9E04A8094F}" type="presOf" srcId="{E906C776-5F93-4FB8-B1B9-3895D150B3D3}" destId="{AC5BE052-FA48-4B79-8D80-8A6086915A20}" srcOrd="0" destOrd="0" presId="urn:microsoft.com/office/officeart/2005/8/layout/venn1"/>
    <dgm:cxn modelId="{097884AE-8148-43A3-8920-F173619F8FBC}" srcId="{E906C776-5F93-4FB8-B1B9-3895D150B3D3}" destId="{5981D28B-ED39-40A9-A95E-B6DAFC8EEFF2}" srcOrd="7" destOrd="0" parTransId="{6D79A251-3204-406E-B0E0-ED0157C83C5A}" sibTransId="{3EB6C548-C3C4-4C50-8F96-140F396AD9C7}"/>
    <dgm:cxn modelId="{4FD2867B-BF67-4B54-94B2-7DDB80250865}" type="presOf" srcId="{A5D137AA-FFAF-4177-99FE-F0EC6F37C07C}" destId="{495ABE71-2283-486E-9B85-D41AC79DA472}" srcOrd="0" destOrd="0" presId="urn:microsoft.com/office/officeart/2005/8/layout/venn1"/>
    <dgm:cxn modelId="{E80B7356-183B-447B-BBBF-E2FB17A6BED5}" srcId="{E906C776-5F93-4FB8-B1B9-3895D150B3D3}" destId="{4672599A-8289-4F73-9706-AEBE6D35CFFD}" srcOrd="1" destOrd="0" parTransId="{F3C05B06-45B9-4CAF-92F0-0FFB7D4D033F}" sibTransId="{99FDE255-3F04-4732-BEC0-8F453A45B6B4}"/>
    <dgm:cxn modelId="{46F8D5BC-A13A-47CD-9D0D-71E8FE536398}" type="presOf" srcId="{C6045003-B885-4F2B-BF9A-CF393C28818F}" destId="{5A571B3C-37BB-42F4-89F9-FC7A0F37EC40}" srcOrd="0" destOrd="0" presId="urn:microsoft.com/office/officeart/2005/8/layout/venn1"/>
    <dgm:cxn modelId="{0ADF447C-CF55-4646-AD98-5A2B869CD1E3}" type="presOf" srcId="{DC7BE01E-33CD-426D-ADE7-D0D5326659B7}" destId="{9A67EBD1-C0B7-4AB3-B425-A2F07CC6C9C1}" srcOrd="0" destOrd="0" presId="urn:microsoft.com/office/officeart/2005/8/layout/venn1"/>
    <dgm:cxn modelId="{C3BBD4BC-C7DB-42DF-BC5C-203701138730}" type="presOf" srcId="{4672599A-8289-4F73-9706-AEBE6D35CFFD}" destId="{67434A0B-EB4F-42B2-BCFB-B0D343328C30}" srcOrd="0" destOrd="0" presId="urn:microsoft.com/office/officeart/2005/8/layout/venn1"/>
    <dgm:cxn modelId="{2896896C-A784-484A-A431-365A7ADBDDE8}" srcId="{E906C776-5F93-4FB8-B1B9-3895D150B3D3}" destId="{77DF32C1-30A5-4D95-A2D6-5B7EFEF8B2C3}" srcOrd="12" destOrd="0" parTransId="{933E191D-3E45-4D43-9D28-7414C9A1DBB9}" sibTransId="{546A02B3-0D8E-48D5-ABF3-53BC2C9A8495}"/>
    <dgm:cxn modelId="{5678DDA2-A4E0-4746-86D1-E6596847AD81}" type="presOf" srcId="{15F7AADF-C6C9-409E-A636-18A540DC3545}" destId="{0276EA4B-3562-4757-9497-3A95E94B1DFE}" srcOrd="0" destOrd="0" presId="urn:microsoft.com/office/officeart/2005/8/layout/venn1"/>
    <dgm:cxn modelId="{64AA52E2-5920-4E19-8141-041709DF7FFC}" srcId="{E906C776-5F93-4FB8-B1B9-3895D150B3D3}" destId="{F9B989BE-8FFC-478B-9029-113C177B89F9}" srcOrd="10" destOrd="0" parTransId="{E11EC7DD-576A-491B-A542-54729CA6281C}" sibTransId="{6940C27B-DDC9-45C3-866D-809FE7E08614}"/>
    <dgm:cxn modelId="{2946C75B-84CF-4B31-89BF-258AE0ABDBC1}" srcId="{E906C776-5F93-4FB8-B1B9-3895D150B3D3}" destId="{4BA45466-E413-4733-BE46-725BCD92FA44}" srcOrd="13" destOrd="0" parTransId="{9D5149EF-AE90-440B-9CC1-3DC83ED3CF9F}" sibTransId="{996E2100-4DF3-44BB-8481-25C6DF1A2CF0}"/>
    <dgm:cxn modelId="{59CD955D-26DD-4C1F-BC7C-EA153A12A21B}" srcId="{E906C776-5F93-4FB8-B1B9-3895D150B3D3}" destId="{DC7BE01E-33CD-426D-ADE7-D0D5326659B7}" srcOrd="0" destOrd="0" parTransId="{D249043F-6EE1-4095-A13C-A024DCDFC87F}" sibTransId="{14A8E9C1-8313-4734-8495-303F320FD771}"/>
    <dgm:cxn modelId="{7F050990-5BCF-4497-B3E9-ECFD46D8DC86}" srcId="{E906C776-5F93-4FB8-B1B9-3895D150B3D3}" destId="{C6045003-B885-4F2B-BF9A-CF393C28818F}" srcOrd="6" destOrd="0" parTransId="{9B760B68-DE41-49DB-A0CC-9002F3023664}" sibTransId="{93CA34BA-D999-474E-AEB5-D02F35380451}"/>
    <dgm:cxn modelId="{FBB561DF-347D-4CD8-9031-1554FB96B8B9}" type="presOf" srcId="{D1FC7B74-0687-4795-9797-3D80C8AB2C61}" destId="{95FC91DF-67AA-4BC5-8939-86A94718685B}" srcOrd="0" destOrd="0" presId="urn:microsoft.com/office/officeart/2005/8/layout/venn1"/>
    <dgm:cxn modelId="{C6A642E4-67AE-4A95-B999-1E0EE7D3E14D}" srcId="{E906C776-5F93-4FB8-B1B9-3895D150B3D3}" destId="{93BA6ABD-3343-46FD-A3F6-3A9AC037EBC7}" srcOrd="8" destOrd="0" parTransId="{1769C997-1B22-4F6E-BD00-02A2ABC55EE3}" sibTransId="{E1B693C9-1B7F-412A-9637-7477ED69E9D2}"/>
    <dgm:cxn modelId="{FF8B3900-53A5-46D2-B2B9-7BEFDE5D5420}" srcId="{E906C776-5F93-4FB8-B1B9-3895D150B3D3}" destId="{46E90382-CB00-4EA7-BB10-DAFB8B99158A}" srcOrd="11" destOrd="0" parTransId="{A2CDA09D-7E6A-4372-8FEC-2FE2BB04F2D5}" sibTransId="{1B28FF26-FF7A-4432-807A-05E186F83F85}"/>
    <dgm:cxn modelId="{5F6C4825-DA0E-49B1-AC88-8EB337C5FCC5}" srcId="{E906C776-5F93-4FB8-B1B9-3895D150B3D3}" destId="{697D4981-440D-46D3-931C-9B5F0D986F7B}" srcOrd="4" destOrd="0" parTransId="{7D1614C6-F7F2-45A1-ACC2-11718FBB9B93}" sibTransId="{30964A35-A330-4F41-99EE-1D49D445FFFC}"/>
    <dgm:cxn modelId="{5DC57BC7-008E-4896-8BC6-994FFD91E09F}" srcId="{E906C776-5F93-4FB8-B1B9-3895D150B3D3}" destId="{23BC5DDA-540F-4D21-A1DB-25B96237466D}" srcOrd="15" destOrd="0" parTransId="{F4D4F4BC-ACD0-4C06-8031-719C4B215F6D}" sibTransId="{A912FD86-2EB5-456B-89B5-B347BD582FF7}"/>
    <dgm:cxn modelId="{905851D5-A7BC-40AD-8CE5-4048D66E4424}" type="presParOf" srcId="{AC5BE052-FA48-4B79-8D80-8A6086915A20}" destId="{B65A2366-D2C7-40FE-8C1B-BCD15F8A3D59}" srcOrd="0" destOrd="0" presId="urn:microsoft.com/office/officeart/2005/8/layout/venn1"/>
    <dgm:cxn modelId="{19CC68E3-F8BE-4E95-A1E2-05B0253A793B}" type="presParOf" srcId="{AC5BE052-FA48-4B79-8D80-8A6086915A20}" destId="{9A67EBD1-C0B7-4AB3-B425-A2F07CC6C9C1}" srcOrd="1" destOrd="0" presId="urn:microsoft.com/office/officeart/2005/8/layout/venn1"/>
    <dgm:cxn modelId="{D7A268AB-3E5F-4053-AE02-FDF35B3D19F4}" type="presParOf" srcId="{AC5BE052-FA48-4B79-8D80-8A6086915A20}" destId="{205A70CA-86C0-4ECF-8D57-B0BF0AD565F4}" srcOrd="2" destOrd="0" presId="urn:microsoft.com/office/officeart/2005/8/layout/venn1"/>
    <dgm:cxn modelId="{447BB23C-638E-4D0F-B098-0E5116BC816E}" type="presParOf" srcId="{AC5BE052-FA48-4B79-8D80-8A6086915A20}" destId="{67434A0B-EB4F-42B2-BCFB-B0D343328C30}" srcOrd="3" destOrd="0" presId="urn:microsoft.com/office/officeart/2005/8/layout/venn1"/>
    <dgm:cxn modelId="{183BC659-3B42-4E63-BC0F-1D519138CB5A}" type="presParOf" srcId="{AC5BE052-FA48-4B79-8D80-8A6086915A20}" destId="{825CF3F1-898F-4138-91EF-64C4BE30A960}" srcOrd="4" destOrd="0" presId="urn:microsoft.com/office/officeart/2005/8/layout/venn1"/>
    <dgm:cxn modelId="{626006E8-64AD-4096-8DE3-524164C5246B}" type="presParOf" srcId="{AC5BE052-FA48-4B79-8D80-8A6086915A20}" destId="{495ABE71-2283-486E-9B85-D41AC79DA472}" srcOrd="5" destOrd="0" presId="urn:microsoft.com/office/officeart/2005/8/layout/venn1"/>
    <dgm:cxn modelId="{2C9ADD1E-57F4-4CAE-A498-9492B230AEE7}" type="presParOf" srcId="{AC5BE052-FA48-4B79-8D80-8A6086915A20}" destId="{6C8BA7BB-8BCD-4592-BB94-2BA87ADCEA22}" srcOrd="6" destOrd="0" presId="urn:microsoft.com/office/officeart/2005/8/layout/venn1"/>
    <dgm:cxn modelId="{39014B89-97FA-4F78-A903-939237ADC753}" type="presParOf" srcId="{AC5BE052-FA48-4B79-8D80-8A6086915A20}" destId="{95FC91DF-67AA-4BC5-8939-86A94718685B}" srcOrd="7" destOrd="0" presId="urn:microsoft.com/office/officeart/2005/8/layout/venn1"/>
    <dgm:cxn modelId="{DCD1D12A-DA40-4BA9-A938-80F71BBE81FF}" type="presParOf" srcId="{AC5BE052-FA48-4B79-8D80-8A6086915A20}" destId="{AE7894BD-D4FE-4C43-BB8D-6E7C84EA0E28}" srcOrd="8" destOrd="0" presId="urn:microsoft.com/office/officeart/2005/8/layout/venn1"/>
    <dgm:cxn modelId="{3B0B44EB-F774-4C2F-9954-435B1A692CCE}" type="presParOf" srcId="{AC5BE052-FA48-4B79-8D80-8A6086915A20}" destId="{F231CFCC-E205-43B1-A1E2-9DB7C898DACE}" srcOrd="9" destOrd="0" presId="urn:microsoft.com/office/officeart/2005/8/layout/venn1"/>
    <dgm:cxn modelId="{CC2880F6-40DB-444F-AEED-A9FCDB9EFFA1}" type="presParOf" srcId="{AC5BE052-FA48-4B79-8D80-8A6086915A20}" destId="{E1870F79-250E-4400-8342-5E847808DFED}" srcOrd="10" destOrd="0" presId="urn:microsoft.com/office/officeart/2005/8/layout/venn1"/>
    <dgm:cxn modelId="{45787CE7-E0BB-41BF-B2D7-9C739BB33A1A}" type="presParOf" srcId="{AC5BE052-FA48-4B79-8D80-8A6086915A20}" destId="{0276EA4B-3562-4757-9497-3A95E94B1DFE}" srcOrd="11" destOrd="0" presId="urn:microsoft.com/office/officeart/2005/8/layout/venn1"/>
    <dgm:cxn modelId="{85ABAE60-85B0-461E-93B1-0F099BC1073A}" type="presParOf" srcId="{AC5BE052-FA48-4B79-8D80-8A6086915A20}" destId="{5D30302E-8F53-4E0D-B875-1731226A2FDC}" srcOrd="12" destOrd="0" presId="urn:microsoft.com/office/officeart/2005/8/layout/venn1"/>
    <dgm:cxn modelId="{E9C956C8-BD22-450F-8A58-3207B1DCDDDB}" type="presParOf" srcId="{AC5BE052-FA48-4B79-8D80-8A6086915A20}" destId="{5A571B3C-37BB-42F4-89F9-FC7A0F37EC4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0AC85-2271-464B-B139-4197E2336C4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292AB77-651C-4895-A582-902C80A79B06}">
      <dgm:prSet custT="1"/>
      <dgm:spPr/>
      <dgm:t>
        <a:bodyPr/>
        <a:lstStyle/>
        <a:p>
          <a:pPr rtl="0"/>
          <a:endParaRPr lang="cs-CZ" sz="2000" dirty="0" smtClean="0"/>
        </a:p>
        <a:p>
          <a:pPr rtl="0"/>
          <a:endParaRPr lang="cs-CZ" sz="2000" dirty="0" smtClean="0"/>
        </a:p>
        <a:p>
          <a:pPr rtl="0"/>
          <a:endParaRPr lang="cs-CZ" sz="2000" dirty="0" smtClean="0"/>
        </a:p>
        <a:p>
          <a:pPr rtl="0"/>
          <a:endParaRPr lang="cs-CZ" sz="2000" dirty="0" smtClean="0"/>
        </a:p>
        <a:p>
          <a:pPr rtl="0"/>
          <a:r>
            <a:rPr lang="cs-CZ" sz="2000" dirty="0" smtClean="0"/>
            <a:t>Je způsobená bakterií </a:t>
          </a:r>
          <a:r>
            <a:rPr lang="cs-CZ" sz="2000" b="1" dirty="0" err="1" smtClean="0"/>
            <a:t>Coxiella</a:t>
          </a:r>
          <a:r>
            <a:rPr lang="cs-CZ" sz="2000" b="1" dirty="0" smtClean="0"/>
            <a:t> </a:t>
          </a:r>
          <a:r>
            <a:rPr lang="cs-CZ" sz="2000" b="1" dirty="0" err="1" smtClean="0"/>
            <a:t>burnetii</a:t>
          </a:r>
          <a:r>
            <a:rPr lang="cs-CZ" sz="2000" dirty="0" smtClean="0"/>
            <a:t> a rozšířená po celém světě, </a:t>
          </a:r>
          <a:r>
            <a:rPr lang="cs-CZ" sz="2000" dirty="0" err="1" smtClean="0"/>
            <a:t>kroně</a:t>
          </a:r>
          <a:r>
            <a:rPr lang="cs-CZ" sz="2000" dirty="0" smtClean="0"/>
            <a:t> NZ, vysoce infekční ve fázi I (přes aerosol), po dlouhé kultivaci mění antigenní vlastnosti a dostává se do stadia </a:t>
          </a:r>
          <a:r>
            <a:rPr lang="cs-CZ" sz="1600" dirty="0" smtClean="0"/>
            <a:t>II</a:t>
          </a:r>
          <a:endParaRPr lang="cs-CZ" sz="1600" dirty="0"/>
        </a:p>
      </dgm:t>
    </dgm:pt>
    <dgm:pt modelId="{BD31D790-28D8-4033-A134-68573B76812B}" type="parTrans" cxnId="{0A48797D-BF84-49C1-A1E1-9640CD713028}">
      <dgm:prSet/>
      <dgm:spPr/>
      <dgm:t>
        <a:bodyPr/>
        <a:lstStyle/>
        <a:p>
          <a:endParaRPr lang="cs-CZ"/>
        </a:p>
      </dgm:t>
    </dgm:pt>
    <dgm:pt modelId="{D0F742C8-6540-4953-9552-64222AC77A79}" type="sibTrans" cxnId="{0A48797D-BF84-49C1-A1E1-9640CD713028}">
      <dgm:prSet/>
      <dgm:spPr/>
      <dgm:t>
        <a:bodyPr/>
        <a:lstStyle/>
        <a:p>
          <a:endParaRPr lang="cs-CZ"/>
        </a:p>
      </dgm:t>
    </dgm:pt>
    <dgm:pt modelId="{EF21C1CB-59C4-4A7C-98A1-7585F4D1B08E}">
      <dgm:prSet custT="1"/>
      <dgm:spPr/>
      <dgm:t>
        <a:bodyPr/>
        <a:lstStyle/>
        <a:p>
          <a:pPr rtl="0"/>
          <a:r>
            <a:rPr lang="cs-CZ" sz="1800" dirty="0" smtClean="0"/>
            <a:t>Vyznačuje se nespecifickými potížemi, pneumonií, hepatitidou, horečkami, zimnicemi, únavou, myalgií, pocením, kašlem, bolestí hlavy, myokarditidou, meningoencefalitidou, může vést ke vzniku chronického únavovému syndromu</a:t>
          </a:r>
          <a:endParaRPr lang="cs-CZ" sz="1800" dirty="0"/>
        </a:p>
      </dgm:t>
    </dgm:pt>
    <dgm:pt modelId="{D8345EAE-FE92-40B2-B2D1-5D164AB51474}" type="parTrans" cxnId="{6321F7A1-E41C-4933-9FD8-7881A626DCFD}">
      <dgm:prSet/>
      <dgm:spPr/>
      <dgm:t>
        <a:bodyPr/>
        <a:lstStyle/>
        <a:p>
          <a:endParaRPr lang="cs-CZ"/>
        </a:p>
      </dgm:t>
    </dgm:pt>
    <dgm:pt modelId="{153705B4-9F54-438E-A87B-F5F95D2AA0EB}" type="sibTrans" cxnId="{6321F7A1-E41C-4933-9FD8-7881A626DCFD}">
      <dgm:prSet/>
      <dgm:spPr/>
      <dgm:t>
        <a:bodyPr/>
        <a:lstStyle/>
        <a:p>
          <a:endParaRPr lang="cs-CZ"/>
        </a:p>
      </dgm:t>
    </dgm:pt>
    <dgm:pt modelId="{5AE40A33-7945-47CF-BD5E-40A5CFFF5F5E}">
      <dgm:prSet/>
      <dgm:spPr/>
      <dgm:t>
        <a:bodyPr/>
        <a:lstStyle/>
        <a:p>
          <a:pPr rtl="0"/>
          <a:r>
            <a:rPr lang="cs-CZ" dirty="0" smtClean="0"/>
            <a:t>Je těžké ji diagnostikovat</a:t>
          </a:r>
          <a:endParaRPr lang="cs-CZ" dirty="0"/>
        </a:p>
      </dgm:t>
    </dgm:pt>
    <dgm:pt modelId="{27D34733-6B35-48E5-9DFD-A703356F5066}" type="parTrans" cxnId="{0A731385-8B17-4623-8623-22AE5094A1DF}">
      <dgm:prSet/>
      <dgm:spPr/>
      <dgm:t>
        <a:bodyPr/>
        <a:lstStyle/>
        <a:p>
          <a:endParaRPr lang="cs-CZ"/>
        </a:p>
      </dgm:t>
    </dgm:pt>
    <dgm:pt modelId="{9073D0A3-D9EF-4C62-84A5-342711A91104}" type="sibTrans" cxnId="{0A731385-8B17-4623-8623-22AE5094A1DF}">
      <dgm:prSet/>
      <dgm:spPr/>
      <dgm:t>
        <a:bodyPr/>
        <a:lstStyle/>
        <a:p>
          <a:endParaRPr lang="cs-CZ"/>
        </a:p>
      </dgm:t>
    </dgm:pt>
    <dgm:pt modelId="{884970A5-AC4A-4DBA-BCFC-C88467AE13B5}">
      <dgm:prSet custT="1"/>
      <dgm:spPr/>
      <dgm:t>
        <a:bodyPr/>
        <a:lstStyle/>
        <a:p>
          <a:pPr rtl="0"/>
          <a:r>
            <a:rPr lang="cs-CZ" sz="1800" dirty="0" smtClean="0"/>
            <a:t>Jako hostitelé vystupují divoká a domácí zvířata (kočky, dobytek, ovce, kozy </a:t>
          </a:r>
          <a:r>
            <a:rPr lang="cs-CZ" sz="1800" dirty="0" err="1" smtClean="0"/>
            <a:t>atd</a:t>
          </a:r>
          <a:r>
            <a:rPr lang="cs-CZ" sz="1800" dirty="0" smtClean="0"/>
            <a:t>) </a:t>
          </a:r>
          <a:endParaRPr lang="cs-CZ" sz="1800" dirty="0"/>
        </a:p>
      </dgm:t>
    </dgm:pt>
    <dgm:pt modelId="{67328C5A-5790-458C-B086-5DCF6E22D337}" type="parTrans" cxnId="{6432BB18-6E78-4D21-8A05-C9CF51E2DBF8}">
      <dgm:prSet/>
      <dgm:spPr/>
      <dgm:t>
        <a:bodyPr/>
        <a:lstStyle/>
        <a:p>
          <a:endParaRPr lang="cs-CZ"/>
        </a:p>
      </dgm:t>
    </dgm:pt>
    <dgm:pt modelId="{3FC8DF66-375F-4BA4-A7DD-777DFE03D5CA}" type="sibTrans" cxnId="{6432BB18-6E78-4D21-8A05-C9CF51E2DBF8}">
      <dgm:prSet/>
      <dgm:spPr/>
      <dgm:t>
        <a:bodyPr/>
        <a:lstStyle/>
        <a:p>
          <a:endParaRPr lang="cs-CZ"/>
        </a:p>
      </dgm:t>
    </dgm:pt>
    <dgm:pt modelId="{BEAF3AEB-48D5-468E-98D1-399A4FC9365C}" type="pres">
      <dgm:prSet presAssocID="{7850AC85-2271-464B-B139-4197E2336C4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2C1D29E-B5CE-423E-9B37-A27DD1FE7406}" type="pres">
      <dgm:prSet presAssocID="{B292AB77-651C-4895-A582-902C80A79B06}" presName="circ1" presStyleLbl="vennNode1" presStyleIdx="0" presStyleCnt="4" custScaleX="106477" custScaleY="123550" custLinFactNeighborX="19458" custLinFactNeighborY="-19181"/>
      <dgm:spPr/>
      <dgm:t>
        <a:bodyPr/>
        <a:lstStyle/>
        <a:p>
          <a:endParaRPr lang="cs-CZ"/>
        </a:p>
      </dgm:t>
    </dgm:pt>
    <dgm:pt modelId="{3A8053E1-46A4-4AF1-A15C-4F9BFC5895AF}" type="pres">
      <dgm:prSet presAssocID="{B292AB77-651C-4895-A582-902C80A79B0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1A3EB3-7174-487C-B15B-240CB0B0D236}" type="pres">
      <dgm:prSet presAssocID="{EF21C1CB-59C4-4A7C-98A1-7585F4D1B08E}" presName="circ2" presStyleLbl="vennNode1" presStyleIdx="1" presStyleCnt="4" custScaleX="154128" custScaleY="148970" custLinFactNeighborX="27811" custLinFactNeighborY="-3605"/>
      <dgm:spPr/>
      <dgm:t>
        <a:bodyPr/>
        <a:lstStyle/>
        <a:p>
          <a:endParaRPr lang="cs-CZ"/>
        </a:p>
      </dgm:t>
    </dgm:pt>
    <dgm:pt modelId="{E570901A-2A40-42BB-934C-E12805155970}" type="pres">
      <dgm:prSet presAssocID="{EF21C1CB-59C4-4A7C-98A1-7585F4D1B0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506D0E-44B6-4AAC-9187-35D2B2BA1749}" type="pres">
      <dgm:prSet presAssocID="{5AE40A33-7945-47CF-BD5E-40A5CFFF5F5E}" presName="circ3" presStyleLbl="vennNode1" presStyleIdx="2" presStyleCnt="4" custScaleX="65236" custScaleY="54898" custLinFactNeighborX="4813" custLinFactNeighborY="16617"/>
      <dgm:spPr/>
      <dgm:t>
        <a:bodyPr/>
        <a:lstStyle/>
        <a:p>
          <a:endParaRPr lang="cs-CZ"/>
        </a:p>
      </dgm:t>
    </dgm:pt>
    <dgm:pt modelId="{9C6F7F39-455B-4985-A2E2-4D43BAF065A7}" type="pres">
      <dgm:prSet presAssocID="{5AE40A33-7945-47CF-BD5E-40A5CFFF5F5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B4C301-122A-455C-A544-1613F211BD39}" type="pres">
      <dgm:prSet presAssocID="{884970A5-AC4A-4DBA-BCFC-C88467AE13B5}" presName="circ4" presStyleLbl="vennNode1" presStyleIdx="3" presStyleCnt="4" custScaleX="119167" custScaleY="145573" custLinFactNeighborX="-23675" custLinFactNeighborY="8527"/>
      <dgm:spPr/>
      <dgm:t>
        <a:bodyPr/>
        <a:lstStyle/>
        <a:p>
          <a:endParaRPr lang="cs-CZ"/>
        </a:p>
      </dgm:t>
    </dgm:pt>
    <dgm:pt modelId="{6188486C-4584-455C-8606-3CC67D904590}" type="pres">
      <dgm:prSet presAssocID="{884970A5-AC4A-4DBA-BCFC-C88467AE13B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B762DD9-E8BA-4C45-B2DC-966E783C26D1}" type="presOf" srcId="{EF21C1CB-59C4-4A7C-98A1-7585F4D1B08E}" destId="{D41A3EB3-7174-487C-B15B-240CB0B0D236}" srcOrd="0" destOrd="0" presId="urn:microsoft.com/office/officeart/2005/8/layout/venn1"/>
    <dgm:cxn modelId="{D006F33F-3314-4699-9A68-A150811BF4A4}" type="presOf" srcId="{B292AB77-651C-4895-A582-902C80A79B06}" destId="{62C1D29E-B5CE-423E-9B37-A27DD1FE7406}" srcOrd="0" destOrd="0" presId="urn:microsoft.com/office/officeart/2005/8/layout/venn1"/>
    <dgm:cxn modelId="{0A731385-8B17-4623-8623-22AE5094A1DF}" srcId="{7850AC85-2271-464B-B139-4197E2336C48}" destId="{5AE40A33-7945-47CF-BD5E-40A5CFFF5F5E}" srcOrd="2" destOrd="0" parTransId="{27D34733-6B35-48E5-9DFD-A703356F5066}" sibTransId="{9073D0A3-D9EF-4C62-84A5-342711A91104}"/>
    <dgm:cxn modelId="{0A48797D-BF84-49C1-A1E1-9640CD713028}" srcId="{7850AC85-2271-464B-B139-4197E2336C48}" destId="{B292AB77-651C-4895-A582-902C80A79B06}" srcOrd="0" destOrd="0" parTransId="{BD31D790-28D8-4033-A134-68573B76812B}" sibTransId="{D0F742C8-6540-4953-9552-64222AC77A79}"/>
    <dgm:cxn modelId="{4E7481D2-46C9-453C-84A9-123D606A9821}" type="presOf" srcId="{884970A5-AC4A-4DBA-BCFC-C88467AE13B5}" destId="{20B4C301-122A-455C-A544-1613F211BD39}" srcOrd="0" destOrd="0" presId="urn:microsoft.com/office/officeart/2005/8/layout/venn1"/>
    <dgm:cxn modelId="{9791CD72-DC3E-4BC9-8B84-ED65D3D8751A}" type="presOf" srcId="{EF21C1CB-59C4-4A7C-98A1-7585F4D1B08E}" destId="{E570901A-2A40-42BB-934C-E12805155970}" srcOrd="1" destOrd="0" presId="urn:microsoft.com/office/officeart/2005/8/layout/venn1"/>
    <dgm:cxn modelId="{A5A58EC6-807F-4B5F-840A-6005347DBDCC}" type="presOf" srcId="{5AE40A33-7945-47CF-BD5E-40A5CFFF5F5E}" destId="{1D506D0E-44B6-4AAC-9187-35D2B2BA1749}" srcOrd="0" destOrd="0" presId="urn:microsoft.com/office/officeart/2005/8/layout/venn1"/>
    <dgm:cxn modelId="{4998463D-8B24-4050-BAB3-E175555D5179}" type="presOf" srcId="{B292AB77-651C-4895-A582-902C80A79B06}" destId="{3A8053E1-46A4-4AF1-A15C-4F9BFC5895AF}" srcOrd="1" destOrd="0" presId="urn:microsoft.com/office/officeart/2005/8/layout/venn1"/>
    <dgm:cxn modelId="{01A5C39C-F7B2-463E-BC53-537C4A417127}" type="presOf" srcId="{884970A5-AC4A-4DBA-BCFC-C88467AE13B5}" destId="{6188486C-4584-455C-8606-3CC67D904590}" srcOrd="1" destOrd="0" presId="urn:microsoft.com/office/officeart/2005/8/layout/venn1"/>
    <dgm:cxn modelId="{BAAB9611-0F3A-4369-A01B-18F20A3FBE9B}" type="presOf" srcId="{7850AC85-2271-464B-B139-4197E2336C48}" destId="{BEAF3AEB-48D5-468E-98D1-399A4FC9365C}" srcOrd="0" destOrd="0" presId="urn:microsoft.com/office/officeart/2005/8/layout/venn1"/>
    <dgm:cxn modelId="{1F624BFD-9157-4D61-A0A6-31759A98CE59}" type="presOf" srcId="{5AE40A33-7945-47CF-BD5E-40A5CFFF5F5E}" destId="{9C6F7F39-455B-4985-A2E2-4D43BAF065A7}" srcOrd="1" destOrd="0" presId="urn:microsoft.com/office/officeart/2005/8/layout/venn1"/>
    <dgm:cxn modelId="{6432BB18-6E78-4D21-8A05-C9CF51E2DBF8}" srcId="{7850AC85-2271-464B-B139-4197E2336C48}" destId="{884970A5-AC4A-4DBA-BCFC-C88467AE13B5}" srcOrd="3" destOrd="0" parTransId="{67328C5A-5790-458C-B086-5DCF6E22D337}" sibTransId="{3FC8DF66-375F-4BA4-A7DD-777DFE03D5CA}"/>
    <dgm:cxn modelId="{6321F7A1-E41C-4933-9FD8-7881A626DCFD}" srcId="{7850AC85-2271-464B-B139-4197E2336C48}" destId="{EF21C1CB-59C4-4A7C-98A1-7585F4D1B08E}" srcOrd="1" destOrd="0" parTransId="{D8345EAE-FE92-40B2-B2D1-5D164AB51474}" sibTransId="{153705B4-9F54-438E-A87B-F5F95D2AA0EB}"/>
    <dgm:cxn modelId="{5A6F769C-B462-4C9B-B112-2F452C2D7462}" type="presParOf" srcId="{BEAF3AEB-48D5-468E-98D1-399A4FC9365C}" destId="{62C1D29E-B5CE-423E-9B37-A27DD1FE7406}" srcOrd="0" destOrd="0" presId="urn:microsoft.com/office/officeart/2005/8/layout/venn1"/>
    <dgm:cxn modelId="{1B4A464E-6F1D-4A9B-8BB7-FCE7563E4BE6}" type="presParOf" srcId="{BEAF3AEB-48D5-468E-98D1-399A4FC9365C}" destId="{3A8053E1-46A4-4AF1-A15C-4F9BFC5895AF}" srcOrd="1" destOrd="0" presId="urn:microsoft.com/office/officeart/2005/8/layout/venn1"/>
    <dgm:cxn modelId="{61824982-32A1-4F0C-8E72-794E9FAB0D7D}" type="presParOf" srcId="{BEAF3AEB-48D5-468E-98D1-399A4FC9365C}" destId="{D41A3EB3-7174-487C-B15B-240CB0B0D236}" srcOrd="2" destOrd="0" presId="urn:microsoft.com/office/officeart/2005/8/layout/venn1"/>
    <dgm:cxn modelId="{E4413563-F911-4F74-85B6-7641628D1EF2}" type="presParOf" srcId="{BEAF3AEB-48D5-468E-98D1-399A4FC9365C}" destId="{E570901A-2A40-42BB-934C-E12805155970}" srcOrd="3" destOrd="0" presId="urn:microsoft.com/office/officeart/2005/8/layout/venn1"/>
    <dgm:cxn modelId="{A75795CD-A376-465C-BD43-D71F3280CC62}" type="presParOf" srcId="{BEAF3AEB-48D5-468E-98D1-399A4FC9365C}" destId="{1D506D0E-44B6-4AAC-9187-35D2B2BA1749}" srcOrd="4" destOrd="0" presId="urn:microsoft.com/office/officeart/2005/8/layout/venn1"/>
    <dgm:cxn modelId="{927C2642-870B-49BD-8078-C6908DFDCCC5}" type="presParOf" srcId="{BEAF3AEB-48D5-468E-98D1-399A4FC9365C}" destId="{9C6F7F39-455B-4985-A2E2-4D43BAF065A7}" srcOrd="5" destOrd="0" presId="urn:microsoft.com/office/officeart/2005/8/layout/venn1"/>
    <dgm:cxn modelId="{CEF3F151-EBA6-4F41-87B7-6BCD523EE14B}" type="presParOf" srcId="{BEAF3AEB-48D5-468E-98D1-399A4FC9365C}" destId="{20B4C301-122A-455C-A544-1613F211BD39}" srcOrd="6" destOrd="0" presId="urn:microsoft.com/office/officeart/2005/8/layout/venn1"/>
    <dgm:cxn modelId="{38F4C829-7FAB-4F71-9774-B6BB77FB634D}" type="presParOf" srcId="{BEAF3AEB-48D5-468E-98D1-399A4FC9365C}" destId="{6188486C-4584-455C-8606-3CC67D90459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368ED2-6715-4B06-AE55-4955F9EDC55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BA7FE1-B520-4E95-BAF0-B39ECB88E14A}">
      <dgm:prSet custT="1"/>
      <dgm:spPr/>
      <dgm:t>
        <a:bodyPr/>
        <a:lstStyle/>
        <a:p>
          <a:pPr rtl="0"/>
          <a:r>
            <a:rPr lang="cs-CZ" sz="2000" dirty="0" smtClean="0"/>
            <a:t>Bakterie </a:t>
          </a:r>
          <a:r>
            <a:rPr lang="cs-CZ" sz="2400" b="1" i="1" dirty="0" err="1" smtClean="0"/>
            <a:t>Rickettsia</a:t>
          </a:r>
          <a:r>
            <a:rPr lang="cs-CZ" sz="2400" b="1" i="1" dirty="0" smtClean="0"/>
            <a:t> </a:t>
          </a:r>
          <a:r>
            <a:rPr lang="cs-CZ" sz="2400" b="1" i="1" dirty="0" err="1" smtClean="0"/>
            <a:t>slovaca</a:t>
          </a:r>
          <a:r>
            <a:rPr lang="cs-CZ" sz="2400" b="1" i="1" dirty="0" smtClean="0"/>
            <a:t>, R. </a:t>
          </a:r>
          <a:r>
            <a:rPr lang="cs-CZ" sz="2400" b="1" i="1" dirty="0" err="1" smtClean="0"/>
            <a:t>sibirica</a:t>
          </a:r>
          <a:r>
            <a:rPr lang="cs-CZ" sz="2400" b="1" dirty="0" smtClean="0"/>
            <a:t> </a:t>
          </a:r>
          <a:r>
            <a:rPr lang="cs-CZ" sz="2000" dirty="0" smtClean="0"/>
            <a:t>způsobuje </a:t>
          </a:r>
        </a:p>
        <a:p>
          <a:pPr rtl="0"/>
          <a:endParaRPr lang="cs-CZ" sz="2000" b="1" dirty="0" smtClean="0"/>
        </a:p>
        <a:p>
          <a:pPr rtl="0"/>
          <a:endParaRPr lang="cs-CZ" sz="2000" b="1" dirty="0" smtClean="0"/>
        </a:p>
        <a:p>
          <a:pPr rtl="0"/>
          <a:endParaRPr lang="cs-CZ" sz="2000" b="1" dirty="0" smtClean="0"/>
        </a:p>
        <a:p>
          <a:pPr rtl="0"/>
          <a:r>
            <a:rPr lang="cs-CZ" sz="2000" b="1" dirty="0" err="1" smtClean="0"/>
            <a:t>Severoazijský</a:t>
          </a:r>
          <a:r>
            <a:rPr lang="cs-CZ" sz="2000" b="1" dirty="0" smtClean="0"/>
            <a:t> klíšťový tyfus</a:t>
          </a:r>
          <a:endParaRPr lang="cs-CZ" sz="2000" dirty="0"/>
        </a:p>
      </dgm:t>
    </dgm:pt>
    <dgm:pt modelId="{A8856E65-F5C2-4577-80AF-18EA173E4A79}" type="parTrans" cxnId="{9AA685E6-65E3-4807-BCFD-33B54F8D3422}">
      <dgm:prSet/>
      <dgm:spPr/>
      <dgm:t>
        <a:bodyPr/>
        <a:lstStyle/>
        <a:p>
          <a:endParaRPr lang="cs-CZ"/>
        </a:p>
      </dgm:t>
    </dgm:pt>
    <dgm:pt modelId="{67901988-A3D1-4DF5-94A6-704DD667BD33}" type="sibTrans" cxnId="{9AA685E6-65E3-4807-BCFD-33B54F8D3422}">
      <dgm:prSet/>
      <dgm:spPr/>
      <dgm:t>
        <a:bodyPr/>
        <a:lstStyle/>
        <a:p>
          <a:endParaRPr lang="cs-CZ"/>
        </a:p>
      </dgm:t>
    </dgm:pt>
    <dgm:pt modelId="{2B4738D2-ACA6-4553-9A58-0FF0BB308458}">
      <dgm:prSet custT="1"/>
      <dgm:spPr/>
      <dgm:t>
        <a:bodyPr/>
        <a:lstStyle/>
        <a:p>
          <a:pPr rtl="0"/>
          <a:r>
            <a:rPr lang="cs-CZ" sz="1600" dirty="0" err="1" smtClean="0"/>
            <a:t>Inkub</a:t>
          </a:r>
          <a:r>
            <a:rPr lang="cs-CZ" sz="1600" dirty="0" smtClean="0"/>
            <a:t>. doba </a:t>
          </a:r>
        </a:p>
        <a:p>
          <a:pPr rtl="0"/>
          <a:r>
            <a:rPr lang="cs-CZ" sz="1600" dirty="0" smtClean="0"/>
            <a:t>6-21 dnů</a:t>
          </a:r>
          <a:endParaRPr lang="cs-CZ" sz="1600" dirty="0"/>
        </a:p>
      </dgm:t>
    </dgm:pt>
    <dgm:pt modelId="{117A3458-402D-4930-A262-51D3AFD7C882}" type="parTrans" cxnId="{338042F4-7A59-4537-943A-A9CDB52EB2D6}">
      <dgm:prSet/>
      <dgm:spPr/>
      <dgm:t>
        <a:bodyPr/>
        <a:lstStyle/>
        <a:p>
          <a:endParaRPr lang="cs-CZ"/>
        </a:p>
      </dgm:t>
    </dgm:pt>
    <dgm:pt modelId="{3476BF8B-5238-43C8-8292-97099471FC5D}" type="sibTrans" cxnId="{338042F4-7A59-4537-943A-A9CDB52EB2D6}">
      <dgm:prSet/>
      <dgm:spPr/>
      <dgm:t>
        <a:bodyPr/>
        <a:lstStyle/>
        <a:p>
          <a:endParaRPr lang="cs-CZ"/>
        </a:p>
      </dgm:t>
    </dgm:pt>
    <dgm:pt modelId="{528B4E67-E400-4D9F-B435-48F01F4EA0D3}">
      <dgm:prSet custT="1"/>
      <dgm:spPr/>
      <dgm:t>
        <a:bodyPr/>
        <a:lstStyle/>
        <a:p>
          <a:pPr rtl="0"/>
          <a:r>
            <a:rPr lang="cs-CZ" sz="2000" dirty="0" smtClean="0"/>
            <a:t>Projevuje se horečkou, bolestí hlavy, lymfadenitidou třesavkou, zimnicí, a pupencovou vyrážkou, vaskulitidou, krvácení do kůže, poruchy krev. oběhu, snížení tlaku</a:t>
          </a:r>
          <a:endParaRPr lang="cs-CZ" sz="2000" dirty="0"/>
        </a:p>
      </dgm:t>
    </dgm:pt>
    <dgm:pt modelId="{6E676C1B-BB6E-4C40-AD6A-DB61FF043D81}" type="parTrans" cxnId="{8C28C08C-3DC7-4D7A-9528-B6160677F581}">
      <dgm:prSet/>
      <dgm:spPr/>
      <dgm:t>
        <a:bodyPr/>
        <a:lstStyle/>
        <a:p>
          <a:endParaRPr lang="cs-CZ"/>
        </a:p>
      </dgm:t>
    </dgm:pt>
    <dgm:pt modelId="{D8EE9091-0E21-494B-88CE-8996F3C6AF21}" type="sibTrans" cxnId="{8C28C08C-3DC7-4D7A-9528-B6160677F581}">
      <dgm:prSet/>
      <dgm:spPr/>
      <dgm:t>
        <a:bodyPr/>
        <a:lstStyle/>
        <a:p>
          <a:endParaRPr lang="cs-CZ"/>
        </a:p>
      </dgm:t>
    </dgm:pt>
    <dgm:pt modelId="{D87E9664-A5CE-446F-A2CC-AF8C763D1274}">
      <dgm:prSet custT="1"/>
      <dgm:spPr/>
      <dgm:t>
        <a:bodyPr/>
        <a:lstStyle/>
        <a:p>
          <a:pPr rtl="0"/>
          <a:r>
            <a:rPr lang="cs-CZ" sz="1800" dirty="0" smtClean="0"/>
            <a:t>Napadá selektivně </a:t>
          </a:r>
          <a:r>
            <a:rPr lang="cs-CZ" sz="1800" b="1" dirty="0" smtClean="0"/>
            <a:t>buňky endotelu, </a:t>
          </a:r>
          <a:r>
            <a:rPr lang="cs-CZ" sz="1800" dirty="0" smtClean="0"/>
            <a:t>množí se v </a:t>
          </a:r>
          <a:r>
            <a:rPr lang="cs-CZ" sz="1800" dirty="0" err="1" smtClean="0"/>
            <a:t>endotelií</a:t>
          </a:r>
          <a:r>
            <a:rPr lang="cs-CZ" sz="1800" dirty="0" smtClean="0"/>
            <a:t> kapilár (mozku, myokardu, kůže), po odeznění přetrvávají v organismu, vyvolávají recidivy</a:t>
          </a:r>
          <a:endParaRPr lang="cs-CZ" sz="1800" dirty="0"/>
        </a:p>
      </dgm:t>
    </dgm:pt>
    <dgm:pt modelId="{F351C303-FF9E-4DCC-B663-2D6E51B51918}" type="parTrans" cxnId="{0C465312-21C5-474D-8869-E3420605168F}">
      <dgm:prSet/>
      <dgm:spPr/>
      <dgm:t>
        <a:bodyPr/>
        <a:lstStyle/>
        <a:p>
          <a:endParaRPr lang="cs-CZ"/>
        </a:p>
      </dgm:t>
    </dgm:pt>
    <dgm:pt modelId="{EE902D94-0B83-4D6A-A668-339EFCA985D5}" type="sibTrans" cxnId="{0C465312-21C5-474D-8869-E3420605168F}">
      <dgm:prSet/>
      <dgm:spPr/>
      <dgm:t>
        <a:bodyPr/>
        <a:lstStyle/>
        <a:p>
          <a:endParaRPr lang="cs-CZ"/>
        </a:p>
      </dgm:t>
    </dgm:pt>
    <dgm:pt modelId="{1773C26D-64F9-4928-8F7D-0C445A0144FC}">
      <dgm:prSet/>
      <dgm:spPr/>
      <dgm:t>
        <a:bodyPr/>
        <a:lstStyle/>
        <a:p>
          <a:pPr rtl="0"/>
          <a:endParaRPr lang="cs-CZ" dirty="0"/>
        </a:p>
      </dgm:t>
    </dgm:pt>
    <dgm:pt modelId="{ED634C73-54E0-4785-99C9-C7EF119A92D6}" type="parTrans" cxnId="{137E528C-6EAF-4F0D-AF2A-2E196906BAC9}">
      <dgm:prSet/>
      <dgm:spPr/>
      <dgm:t>
        <a:bodyPr/>
        <a:lstStyle/>
        <a:p>
          <a:endParaRPr lang="cs-CZ"/>
        </a:p>
      </dgm:t>
    </dgm:pt>
    <dgm:pt modelId="{57FAEF27-906B-4A50-ADE0-8A742F3052A9}" type="sibTrans" cxnId="{137E528C-6EAF-4F0D-AF2A-2E196906BAC9}">
      <dgm:prSet/>
      <dgm:spPr/>
      <dgm:t>
        <a:bodyPr/>
        <a:lstStyle/>
        <a:p>
          <a:endParaRPr lang="cs-CZ"/>
        </a:p>
      </dgm:t>
    </dgm:pt>
    <dgm:pt modelId="{921CCEE8-EE94-4603-A61C-5842E68D6FF7}" type="pres">
      <dgm:prSet presAssocID="{62368ED2-6715-4B06-AE55-4955F9EDC55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20D136-9A18-4190-A5BB-9C42BD5EE3DC}" type="pres">
      <dgm:prSet presAssocID="{ACBA7FE1-B520-4E95-BAF0-B39ECB88E14A}" presName="circ1" presStyleLbl="vennNode1" presStyleIdx="0" presStyleCnt="5" custLinFactNeighborX="-3695" custLinFactNeighborY="15901"/>
      <dgm:spPr/>
    </dgm:pt>
    <dgm:pt modelId="{926A8B43-3173-436A-B22D-50D9C9E7928B}" type="pres">
      <dgm:prSet presAssocID="{ACBA7FE1-B520-4E95-BAF0-B39ECB88E14A}" presName="circ1Tx" presStyleLbl="revTx" presStyleIdx="0" presStyleCnt="0" custScaleY="230235" custLinFactNeighborX="-292" custLinFactNeighborY="48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F6764A-EBE6-425B-A63E-9587A545FAD0}" type="pres">
      <dgm:prSet presAssocID="{2B4738D2-ACA6-4553-9A58-0FF0BB308458}" presName="circ2" presStyleLbl="vennNode1" presStyleIdx="1" presStyleCnt="5" custLinFactX="10643" custLinFactNeighborX="100000" custLinFactNeighborY="-58127"/>
      <dgm:spPr/>
    </dgm:pt>
    <dgm:pt modelId="{B53385CB-7155-4203-AAAF-AFE2C0901F3E}" type="pres">
      <dgm:prSet presAssocID="{2B4738D2-ACA6-4553-9A58-0FF0BB30845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B58718-684B-4D57-8566-F60F2D7A3C21}" type="pres">
      <dgm:prSet presAssocID="{528B4E67-E400-4D9F-B435-48F01F4EA0D3}" presName="circ3" presStyleLbl="vennNode1" presStyleIdx="2" presStyleCnt="5" custScaleX="156927" custScaleY="163684" custLinFactX="10425" custLinFactNeighborX="100000" custLinFactNeighborY="43447"/>
      <dgm:spPr/>
    </dgm:pt>
    <dgm:pt modelId="{DD1BA2D9-E43E-4C78-B215-0F7B8534366E}" type="pres">
      <dgm:prSet presAssocID="{528B4E67-E400-4D9F-B435-48F01F4EA0D3}" presName="circ3Tx" presStyleLbl="revTx" presStyleIdx="0" presStyleCnt="0" custScaleX="178495" custScaleY="184894" custLinFactNeighborX="4422" custLinFactNeighborY="-41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A8E7E3-604C-4BC2-9C40-E97DC70D2F86}" type="pres">
      <dgm:prSet presAssocID="{D87E9664-A5CE-446F-A2CC-AF8C763D1274}" presName="circ4" presStyleLbl="vennNode1" presStyleIdx="3" presStyleCnt="5" custScaleX="113620" custScaleY="104332" custLinFactY="-73253" custLinFactNeighborX="18229" custLinFactNeighborY="-100000"/>
      <dgm:spPr/>
    </dgm:pt>
    <dgm:pt modelId="{44C0BF40-4D69-4666-8C69-C033D044A18A}" type="pres">
      <dgm:prSet presAssocID="{D87E9664-A5CE-446F-A2CC-AF8C763D1274}" presName="circ4Tx" presStyleLbl="revTx" presStyleIdx="0" presStyleCnt="0" custScaleY="155226" custLinFactNeighborX="7859" custLinFactNeighborY="-70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22CFEA-A6F5-44F4-8A54-8163D00BDA00}" type="pres">
      <dgm:prSet presAssocID="{1773C26D-64F9-4928-8F7D-0C445A0144FC}" presName="circ5" presStyleLbl="vennNode1" presStyleIdx="4" presStyleCnt="5" custScaleX="140149" custScaleY="186474" custLinFactNeighborX="-83398" custLinFactNeighborY="71654"/>
      <dgm:spPr/>
    </dgm:pt>
    <dgm:pt modelId="{AEE9F7E0-7DFD-4779-B166-28A5E1EF32BB}" type="pres">
      <dgm:prSet presAssocID="{1773C26D-64F9-4928-8F7D-0C445A0144F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C28C08C-3DC7-4D7A-9528-B6160677F581}" srcId="{62368ED2-6715-4B06-AE55-4955F9EDC550}" destId="{528B4E67-E400-4D9F-B435-48F01F4EA0D3}" srcOrd="2" destOrd="0" parTransId="{6E676C1B-BB6E-4C40-AD6A-DB61FF043D81}" sibTransId="{D8EE9091-0E21-494B-88CE-8996F3C6AF21}"/>
    <dgm:cxn modelId="{338042F4-7A59-4537-943A-A9CDB52EB2D6}" srcId="{62368ED2-6715-4B06-AE55-4955F9EDC550}" destId="{2B4738D2-ACA6-4553-9A58-0FF0BB308458}" srcOrd="1" destOrd="0" parTransId="{117A3458-402D-4930-A262-51D3AFD7C882}" sibTransId="{3476BF8B-5238-43C8-8292-97099471FC5D}"/>
    <dgm:cxn modelId="{A05AF7D3-BBE1-4EC0-8C66-F603A390AAA2}" type="presOf" srcId="{1773C26D-64F9-4928-8F7D-0C445A0144FC}" destId="{AEE9F7E0-7DFD-4779-B166-28A5E1EF32BB}" srcOrd="0" destOrd="0" presId="urn:microsoft.com/office/officeart/2005/8/layout/venn1"/>
    <dgm:cxn modelId="{8FA01651-113E-4D8F-828F-D97E5C744A53}" type="presOf" srcId="{ACBA7FE1-B520-4E95-BAF0-B39ECB88E14A}" destId="{926A8B43-3173-436A-B22D-50D9C9E7928B}" srcOrd="0" destOrd="0" presId="urn:microsoft.com/office/officeart/2005/8/layout/venn1"/>
    <dgm:cxn modelId="{6127931A-7FAC-4827-AD1C-8E66589CC326}" type="presOf" srcId="{D87E9664-A5CE-446F-A2CC-AF8C763D1274}" destId="{44C0BF40-4D69-4666-8C69-C033D044A18A}" srcOrd="0" destOrd="0" presId="urn:microsoft.com/office/officeart/2005/8/layout/venn1"/>
    <dgm:cxn modelId="{2D033FEF-72B1-4E98-A9C8-30D709156C8B}" type="presOf" srcId="{2B4738D2-ACA6-4553-9A58-0FF0BB308458}" destId="{B53385CB-7155-4203-AAAF-AFE2C0901F3E}" srcOrd="0" destOrd="0" presId="urn:microsoft.com/office/officeart/2005/8/layout/venn1"/>
    <dgm:cxn modelId="{137E528C-6EAF-4F0D-AF2A-2E196906BAC9}" srcId="{62368ED2-6715-4B06-AE55-4955F9EDC550}" destId="{1773C26D-64F9-4928-8F7D-0C445A0144FC}" srcOrd="4" destOrd="0" parTransId="{ED634C73-54E0-4785-99C9-C7EF119A92D6}" sibTransId="{57FAEF27-906B-4A50-ADE0-8A742F3052A9}"/>
    <dgm:cxn modelId="{B5446E86-1501-4FC3-875A-94FC01083268}" type="presOf" srcId="{62368ED2-6715-4B06-AE55-4955F9EDC550}" destId="{921CCEE8-EE94-4603-A61C-5842E68D6FF7}" srcOrd="0" destOrd="0" presId="urn:microsoft.com/office/officeart/2005/8/layout/venn1"/>
    <dgm:cxn modelId="{0C465312-21C5-474D-8869-E3420605168F}" srcId="{62368ED2-6715-4B06-AE55-4955F9EDC550}" destId="{D87E9664-A5CE-446F-A2CC-AF8C763D1274}" srcOrd="3" destOrd="0" parTransId="{F351C303-FF9E-4DCC-B663-2D6E51B51918}" sibTransId="{EE902D94-0B83-4D6A-A668-339EFCA985D5}"/>
    <dgm:cxn modelId="{673DCDD2-0A62-431E-8AAC-5FF2FC8CA507}" type="presOf" srcId="{528B4E67-E400-4D9F-B435-48F01F4EA0D3}" destId="{DD1BA2D9-E43E-4C78-B215-0F7B8534366E}" srcOrd="0" destOrd="0" presId="urn:microsoft.com/office/officeart/2005/8/layout/venn1"/>
    <dgm:cxn modelId="{9AA685E6-65E3-4807-BCFD-33B54F8D3422}" srcId="{62368ED2-6715-4B06-AE55-4955F9EDC550}" destId="{ACBA7FE1-B520-4E95-BAF0-B39ECB88E14A}" srcOrd="0" destOrd="0" parTransId="{A8856E65-F5C2-4577-80AF-18EA173E4A79}" sibTransId="{67901988-A3D1-4DF5-94A6-704DD667BD33}"/>
    <dgm:cxn modelId="{CD871856-7B91-4E66-BAB8-7500F4EFCD86}" type="presParOf" srcId="{921CCEE8-EE94-4603-A61C-5842E68D6FF7}" destId="{BB20D136-9A18-4190-A5BB-9C42BD5EE3DC}" srcOrd="0" destOrd="0" presId="urn:microsoft.com/office/officeart/2005/8/layout/venn1"/>
    <dgm:cxn modelId="{B295B32D-8B78-480B-BAFD-AB34E3D5CE03}" type="presParOf" srcId="{921CCEE8-EE94-4603-A61C-5842E68D6FF7}" destId="{926A8B43-3173-436A-B22D-50D9C9E7928B}" srcOrd="1" destOrd="0" presId="urn:microsoft.com/office/officeart/2005/8/layout/venn1"/>
    <dgm:cxn modelId="{1786162E-92E9-4204-9B3E-4B8434191C09}" type="presParOf" srcId="{921CCEE8-EE94-4603-A61C-5842E68D6FF7}" destId="{D8F6764A-EBE6-425B-A63E-9587A545FAD0}" srcOrd="2" destOrd="0" presId="urn:microsoft.com/office/officeart/2005/8/layout/venn1"/>
    <dgm:cxn modelId="{844B95C5-47CF-4BD1-8EB2-1793B1A43F2B}" type="presParOf" srcId="{921CCEE8-EE94-4603-A61C-5842E68D6FF7}" destId="{B53385CB-7155-4203-AAAF-AFE2C0901F3E}" srcOrd="3" destOrd="0" presId="urn:microsoft.com/office/officeart/2005/8/layout/venn1"/>
    <dgm:cxn modelId="{B20C64A3-3FA3-43A1-B6BE-830389CB133C}" type="presParOf" srcId="{921CCEE8-EE94-4603-A61C-5842E68D6FF7}" destId="{0CB58718-684B-4D57-8566-F60F2D7A3C21}" srcOrd="4" destOrd="0" presId="urn:microsoft.com/office/officeart/2005/8/layout/venn1"/>
    <dgm:cxn modelId="{6EF9AE69-A5B0-4C0C-996A-AEF2EB0A0457}" type="presParOf" srcId="{921CCEE8-EE94-4603-A61C-5842E68D6FF7}" destId="{DD1BA2D9-E43E-4C78-B215-0F7B8534366E}" srcOrd="5" destOrd="0" presId="urn:microsoft.com/office/officeart/2005/8/layout/venn1"/>
    <dgm:cxn modelId="{C53558B6-BC5F-4B73-8362-300770FC9AD4}" type="presParOf" srcId="{921CCEE8-EE94-4603-A61C-5842E68D6FF7}" destId="{2CA8E7E3-604C-4BC2-9C40-E97DC70D2F86}" srcOrd="6" destOrd="0" presId="urn:microsoft.com/office/officeart/2005/8/layout/venn1"/>
    <dgm:cxn modelId="{431C6776-C740-4486-AF39-C720D6ADF35A}" type="presParOf" srcId="{921CCEE8-EE94-4603-A61C-5842E68D6FF7}" destId="{44C0BF40-4D69-4666-8C69-C033D044A18A}" srcOrd="7" destOrd="0" presId="urn:microsoft.com/office/officeart/2005/8/layout/venn1"/>
    <dgm:cxn modelId="{2174807F-D73F-4D39-BC79-6BD841B5FADD}" type="presParOf" srcId="{921CCEE8-EE94-4603-A61C-5842E68D6FF7}" destId="{C822CFEA-A6F5-44F4-8A54-8163D00BDA00}" srcOrd="8" destOrd="0" presId="urn:microsoft.com/office/officeart/2005/8/layout/venn1"/>
    <dgm:cxn modelId="{4FC4C13A-702A-4B48-9345-39BBBA1E9DA6}" type="presParOf" srcId="{921CCEE8-EE94-4603-A61C-5842E68D6FF7}" destId="{AEE9F7E0-7DFD-4779-B166-28A5E1EF32B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BA5D0-3A90-49FE-9B75-408AB9C3488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BC43770-4105-4606-9796-2446A8B7FDAA}">
      <dgm:prSet custT="1"/>
      <dgm:spPr/>
      <dgm:t>
        <a:bodyPr/>
        <a:lstStyle/>
        <a:p>
          <a:pPr rtl="0"/>
          <a:r>
            <a:rPr lang="cs-CZ" sz="1800" dirty="0" smtClean="0"/>
            <a:t>Způsobuje ji bakterie </a:t>
          </a:r>
          <a:r>
            <a:rPr lang="cs-CZ" sz="1800" b="1" i="1" dirty="0" err="1" smtClean="0"/>
            <a:t>Francisella</a:t>
          </a:r>
          <a:r>
            <a:rPr lang="cs-CZ" sz="1800" b="1" i="1" dirty="0" smtClean="0"/>
            <a:t> </a:t>
          </a:r>
          <a:r>
            <a:rPr lang="cs-CZ" sz="1800" b="1" i="1" dirty="0" err="1" smtClean="0"/>
            <a:t>tularensis</a:t>
          </a:r>
          <a:r>
            <a:rPr lang="cs-CZ" sz="1800" dirty="0" smtClean="0"/>
            <a:t>, velmi stabilní, živá týdny ve vodě, v blátě a půdě a roky i ve zmrzlém mase, </a:t>
          </a:r>
          <a:r>
            <a:rPr lang="cs-CZ" sz="1800" b="1" dirty="0" smtClean="0"/>
            <a:t>vysoce infekční, 10min při 56C stačí k usmrcení</a:t>
          </a:r>
          <a:endParaRPr lang="cs-CZ" sz="1800" b="1" dirty="0"/>
        </a:p>
      </dgm:t>
    </dgm:pt>
    <dgm:pt modelId="{D35D802F-03AB-4B79-ADEE-C487AA5E2B05}" type="parTrans" cxnId="{AFC64BBD-52E6-489B-A1E0-3D55A0B2B9D9}">
      <dgm:prSet/>
      <dgm:spPr/>
      <dgm:t>
        <a:bodyPr/>
        <a:lstStyle/>
        <a:p>
          <a:endParaRPr lang="cs-CZ"/>
        </a:p>
      </dgm:t>
    </dgm:pt>
    <dgm:pt modelId="{35217216-5B0F-422B-8BEC-163E337A7C8A}" type="sibTrans" cxnId="{AFC64BBD-52E6-489B-A1E0-3D55A0B2B9D9}">
      <dgm:prSet/>
      <dgm:spPr/>
      <dgm:t>
        <a:bodyPr/>
        <a:lstStyle/>
        <a:p>
          <a:endParaRPr lang="cs-CZ"/>
        </a:p>
      </dgm:t>
    </dgm:pt>
    <dgm:pt modelId="{5702356A-9650-45EA-B0B8-C4CD027E321D}">
      <dgm:prSet/>
      <dgm:spPr/>
      <dgm:t>
        <a:bodyPr/>
        <a:lstStyle/>
        <a:p>
          <a:pPr rtl="0"/>
          <a:r>
            <a:rPr lang="cs-CZ" dirty="0" smtClean="0"/>
            <a:t>Inkubační doba 3-5dnů</a:t>
          </a:r>
          <a:endParaRPr lang="cs-CZ" dirty="0"/>
        </a:p>
      </dgm:t>
    </dgm:pt>
    <dgm:pt modelId="{CB34AC59-79BD-47C2-A7D0-E92618CC6429}" type="parTrans" cxnId="{71C77FFE-2D67-45DD-8042-1F07329E2073}">
      <dgm:prSet/>
      <dgm:spPr/>
      <dgm:t>
        <a:bodyPr/>
        <a:lstStyle/>
        <a:p>
          <a:endParaRPr lang="cs-CZ"/>
        </a:p>
      </dgm:t>
    </dgm:pt>
    <dgm:pt modelId="{7C78BED9-E611-4FCB-9DCD-6BEE99943A44}" type="sibTrans" cxnId="{71C77FFE-2D67-45DD-8042-1F07329E2073}">
      <dgm:prSet/>
      <dgm:spPr/>
      <dgm:t>
        <a:bodyPr/>
        <a:lstStyle/>
        <a:p>
          <a:endParaRPr lang="cs-CZ"/>
        </a:p>
      </dgm:t>
    </dgm:pt>
    <dgm:pt modelId="{B5D729F1-F521-42F9-A014-2965FC0D245D}">
      <dgm:prSet custT="1"/>
      <dgm:spPr/>
      <dgm:t>
        <a:bodyPr/>
        <a:lstStyle/>
        <a:p>
          <a:pPr rtl="0"/>
          <a:r>
            <a:rPr lang="cs-CZ" sz="1800" dirty="0" smtClean="0"/>
            <a:t>Projevuje se horečkou, zimnicí, kašlem, myalgií, zvracením, počáteční příznaky vymizí po 4 dnech pak se znovuobjeví po 1-3 dnech a</a:t>
          </a:r>
          <a:endParaRPr lang="cs-CZ" sz="1800" dirty="0"/>
        </a:p>
      </dgm:t>
    </dgm:pt>
    <dgm:pt modelId="{CCF6ABB8-6757-43E7-A2CC-CBC2C329433E}" type="parTrans" cxnId="{E6BE8BC0-047A-428C-A3AA-C68AC5077EF9}">
      <dgm:prSet/>
      <dgm:spPr/>
      <dgm:t>
        <a:bodyPr/>
        <a:lstStyle/>
        <a:p>
          <a:endParaRPr lang="cs-CZ"/>
        </a:p>
      </dgm:t>
    </dgm:pt>
    <dgm:pt modelId="{8BC571CE-7A94-4FFD-9CF4-9FCA38F7D84B}" type="sibTrans" cxnId="{E6BE8BC0-047A-428C-A3AA-C68AC5077EF9}">
      <dgm:prSet/>
      <dgm:spPr/>
      <dgm:t>
        <a:bodyPr/>
        <a:lstStyle/>
        <a:p>
          <a:endParaRPr lang="cs-CZ"/>
        </a:p>
      </dgm:t>
    </dgm:pt>
    <dgm:pt modelId="{49D4B13E-E1EF-4DC3-A432-0DCDD50D241C}">
      <dgm:prSet/>
      <dgm:spPr/>
      <dgm:t>
        <a:bodyPr/>
        <a:lstStyle/>
        <a:p>
          <a:pPr rtl="0"/>
          <a:r>
            <a:rPr lang="cs-CZ" dirty="0" smtClean="0"/>
            <a:t>Bakterie může pronikat kůží</a:t>
          </a:r>
          <a:endParaRPr lang="cs-CZ" dirty="0"/>
        </a:p>
      </dgm:t>
    </dgm:pt>
    <dgm:pt modelId="{143EFAB6-D5A6-4B5E-A26E-598364C002AB}" type="parTrans" cxnId="{8E9C9564-446E-4686-8463-11D287D411F2}">
      <dgm:prSet/>
      <dgm:spPr/>
      <dgm:t>
        <a:bodyPr/>
        <a:lstStyle/>
        <a:p>
          <a:endParaRPr lang="cs-CZ"/>
        </a:p>
      </dgm:t>
    </dgm:pt>
    <dgm:pt modelId="{760D3EA2-2BEF-4254-859C-1DEAFB7D8E2F}" type="sibTrans" cxnId="{8E9C9564-446E-4686-8463-11D287D411F2}">
      <dgm:prSet/>
      <dgm:spPr/>
      <dgm:t>
        <a:bodyPr/>
        <a:lstStyle/>
        <a:p>
          <a:endParaRPr lang="cs-CZ"/>
        </a:p>
      </dgm:t>
    </dgm:pt>
    <dgm:pt modelId="{1DC845FC-1887-4151-8ED9-B3771979AB2C}">
      <dgm:prSet custT="1"/>
      <dgm:spPr/>
      <dgm:t>
        <a:bodyPr/>
        <a:lstStyle/>
        <a:p>
          <a:pPr rtl="0"/>
          <a:r>
            <a:rPr lang="cs-CZ" sz="1800" dirty="0" smtClean="0"/>
            <a:t>V místě vpichu nakaženého klíštěte vznikají léze a nastává zvětšení uzlin</a:t>
          </a:r>
          <a:endParaRPr lang="cs-CZ" sz="1800" dirty="0"/>
        </a:p>
      </dgm:t>
    </dgm:pt>
    <dgm:pt modelId="{FA249EB6-2679-4D37-A19A-A6D4456B4EC2}" type="parTrans" cxnId="{79E7CD8F-AA9D-4F94-9165-267F1E850432}">
      <dgm:prSet/>
      <dgm:spPr/>
      <dgm:t>
        <a:bodyPr/>
        <a:lstStyle/>
        <a:p>
          <a:endParaRPr lang="cs-CZ"/>
        </a:p>
      </dgm:t>
    </dgm:pt>
    <dgm:pt modelId="{3096549A-EDF8-43A9-87D4-649E6CF98303}" type="sibTrans" cxnId="{79E7CD8F-AA9D-4F94-9165-267F1E850432}">
      <dgm:prSet/>
      <dgm:spPr/>
      <dgm:t>
        <a:bodyPr/>
        <a:lstStyle/>
        <a:p>
          <a:endParaRPr lang="cs-CZ"/>
        </a:p>
      </dgm:t>
    </dgm:pt>
    <dgm:pt modelId="{F1132B50-DAD2-415B-83CC-7CB4150084E8}">
      <dgm:prSet custT="1"/>
      <dgm:spPr/>
      <dgm:t>
        <a:bodyPr/>
        <a:lstStyle/>
        <a:p>
          <a:r>
            <a:rPr lang="cs-CZ" sz="1800" dirty="0" smtClean="0"/>
            <a:t>trvají týdny, vzniká lymfadenopatie, konjunktivitida, zánět hltanu, mandlí, břišní typ se zvracením, bolestí břicha a průjmy, pneumonie, nachází se v aerosolu, smrt v 1/3 neléčených případů</a:t>
          </a:r>
          <a:endParaRPr lang="cs-CZ" sz="1800" dirty="0"/>
        </a:p>
      </dgm:t>
    </dgm:pt>
    <dgm:pt modelId="{0CDDDC39-0B71-4682-A111-004AE19E91DB}" type="parTrans" cxnId="{4D31FC78-2911-44BE-BC44-A4A80408AEBB}">
      <dgm:prSet/>
      <dgm:spPr/>
      <dgm:t>
        <a:bodyPr/>
        <a:lstStyle/>
        <a:p>
          <a:endParaRPr lang="cs-CZ"/>
        </a:p>
      </dgm:t>
    </dgm:pt>
    <dgm:pt modelId="{4D0F36DF-63CB-4027-9D2C-52C343590E6F}" type="sibTrans" cxnId="{4D31FC78-2911-44BE-BC44-A4A80408AEBB}">
      <dgm:prSet/>
      <dgm:spPr/>
      <dgm:t>
        <a:bodyPr/>
        <a:lstStyle/>
        <a:p>
          <a:endParaRPr lang="cs-CZ"/>
        </a:p>
      </dgm:t>
    </dgm:pt>
    <dgm:pt modelId="{251466FE-6F16-4FEB-9B68-B7F0B96204C0}" type="pres">
      <dgm:prSet presAssocID="{116BA5D0-3A90-49FE-9B75-408AB9C3488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8CBCC0-811B-418A-8030-CCB8332CCC79}" type="pres">
      <dgm:prSet presAssocID="{FBC43770-4105-4606-9796-2446A8B7FDAA}" presName="circ1" presStyleLbl="vennNode1" presStyleIdx="0" presStyleCnt="6" custScaleY="290412" custLinFactNeighborX="-2439" custLinFactNeighborY="-97891"/>
      <dgm:spPr/>
    </dgm:pt>
    <dgm:pt modelId="{CE192529-1C97-4B41-B952-755FFE086BB6}" type="pres">
      <dgm:prSet presAssocID="{FBC43770-4105-4606-9796-2446A8B7FDAA}" presName="circ1Tx" presStyleLbl="revTx" presStyleIdx="0" presStyleCnt="0" custScaleX="64329" custScaleY="293802" custLinFactNeighborX="-3733" custLinFactNeighborY="84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69CEEF-7E95-4FFE-9774-42027114AD49}" type="pres">
      <dgm:prSet presAssocID="{5702356A-9650-45EA-B0B8-C4CD027E321D}" presName="circ2" presStyleLbl="vennNode1" presStyleIdx="1" presStyleCnt="6" custLinFactX="2714" custLinFactNeighborX="100000" custLinFactNeighborY="-85358"/>
      <dgm:spPr/>
    </dgm:pt>
    <dgm:pt modelId="{64A3F74A-B5C9-4D41-95C3-DE661555EDC1}" type="pres">
      <dgm:prSet presAssocID="{5702356A-9650-45EA-B0B8-C4CD027E321D}" presName="circ2Tx" presStyleLbl="revTx" presStyleIdx="0" presStyleCnt="0" custScaleY="55985" custLinFactNeighborX="-19524" custLinFactNeighborY="-73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B64C15-B57C-4396-90F7-C74D3E5469A0}" type="pres">
      <dgm:prSet presAssocID="{B5D729F1-F521-42F9-A014-2965FC0D245D}" presName="circ3" presStyleLbl="vennNode1" presStyleIdx="2" presStyleCnt="6" custScaleX="153481" custScaleY="130777" custLinFactX="13439" custLinFactNeighborX="100000" custLinFactNeighborY="40952"/>
      <dgm:spPr/>
    </dgm:pt>
    <dgm:pt modelId="{6F6EBB48-B889-4E0C-A034-150477DE8B81}" type="pres">
      <dgm:prSet presAssocID="{B5D729F1-F521-42F9-A014-2965FC0D245D}" presName="circ3Tx" presStyleLbl="revTx" presStyleIdx="0" presStyleCnt="0" custScaleX="135159" custScaleY="180309" custLinFactNeighborX="16709" custLinFactNeighborY="7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B1FB39-6DA8-440A-9AC1-A757C39EA9CD}" type="pres">
      <dgm:prSet presAssocID="{49D4B13E-E1EF-4DC3-A432-0DCDD50D241C}" presName="circ4" presStyleLbl="vennNode1" presStyleIdx="3" presStyleCnt="6" custLinFactX="-52985" custLinFactNeighborX="-100000" custLinFactNeighborY="40499"/>
      <dgm:spPr/>
    </dgm:pt>
    <dgm:pt modelId="{975D957F-B90B-42C9-9368-952E038EDA81}" type="pres">
      <dgm:prSet presAssocID="{49D4B13E-E1EF-4DC3-A432-0DCDD50D241C}" presName="circ4Tx" presStyleLbl="revTx" presStyleIdx="0" presStyleCnt="0" custLinFactNeighborX="-137" custLinFactNeighborY="-85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BED86D-97CF-4DAF-8290-AA6C6519DCFE}" type="pres">
      <dgm:prSet presAssocID="{1DC845FC-1887-4151-8ED9-B3771979AB2C}" presName="circ5" presStyleLbl="vennNode1" presStyleIdx="4" presStyleCnt="6" custScaleY="183380" custLinFactX="-11262" custLinFactNeighborX="-100000" custLinFactNeighborY="-84325"/>
      <dgm:spPr/>
    </dgm:pt>
    <dgm:pt modelId="{DE307B20-B388-4761-B287-8F81C19F607F}" type="pres">
      <dgm:prSet presAssocID="{1DC845FC-1887-4151-8ED9-B3771979AB2C}" presName="circ5Tx" presStyleLbl="revTx" presStyleIdx="0" presStyleCnt="0" custLinFactNeighborX="-6956" custLinFactNeighborY="305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93DD1A-7FDC-4446-8BE0-C515CE514F92}" type="pres">
      <dgm:prSet presAssocID="{F1132B50-DAD2-415B-83CC-7CB4150084E8}" presName="circ6" presStyleLbl="vennNode1" presStyleIdx="5" presStyleCnt="6" custScaleY="91894" custLinFactY="2547" custLinFactNeighborX="29480" custLinFactNeighborY="100000"/>
      <dgm:spPr/>
    </dgm:pt>
    <dgm:pt modelId="{DAF56D0E-48C1-4B33-A29B-ECB3B2F6EC35}" type="pres">
      <dgm:prSet presAssocID="{F1132B50-DAD2-415B-83CC-7CB4150084E8}" presName="circ6Tx" presStyleLbl="revTx" presStyleIdx="0" presStyleCnt="0" custScaleX="107821" custScaleY="311229" custLinFactNeighborX="4515" custLinFactNeighborY="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8E6922-C544-4EBF-9EA5-B396AF8ED211}" type="presOf" srcId="{5702356A-9650-45EA-B0B8-C4CD027E321D}" destId="{64A3F74A-B5C9-4D41-95C3-DE661555EDC1}" srcOrd="0" destOrd="0" presId="urn:microsoft.com/office/officeart/2005/8/layout/venn1"/>
    <dgm:cxn modelId="{FFD20E68-E75F-48DE-BF7C-CEBF2E5B81CD}" type="presOf" srcId="{FBC43770-4105-4606-9796-2446A8B7FDAA}" destId="{CE192529-1C97-4B41-B952-755FFE086BB6}" srcOrd="0" destOrd="0" presId="urn:microsoft.com/office/officeart/2005/8/layout/venn1"/>
    <dgm:cxn modelId="{71C77FFE-2D67-45DD-8042-1F07329E2073}" srcId="{116BA5D0-3A90-49FE-9B75-408AB9C34883}" destId="{5702356A-9650-45EA-B0B8-C4CD027E321D}" srcOrd="1" destOrd="0" parTransId="{CB34AC59-79BD-47C2-A7D0-E92618CC6429}" sibTransId="{7C78BED9-E611-4FCB-9DCD-6BEE99943A44}"/>
    <dgm:cxn modelId="{967566D0-D882-43BB-B18F-E251336AF8D2}" type="presOf" srcId="{49D4B13E-E1EF-4DC3-A432-0DCDD50D241C}" destId="{975D957F-B90B-42C9-9368-952E038EDA81}" srcOrd="0" destOrd="0" presId="urn:microsoft.com/office/officeart/2005/8/layout/venn1"/>
    <dgm:cxn modelId="{4D31FC78-2911-44BE-BC44-A4A80408AEBB}" srcId="{116BA5D0-3A90-49FE-9B75-408AB9C34883}" destId="{F1132B50-DAD2-415B-83CC-7CB4150084E8}" srcOrd="5" destOrd="0" parTransId="{0CDDDC39-0B71-4682-A111-004AE19E91DB}" sibTransId="{4D0F36DF-63CB-4027-9D2C-52C343590E6F}"/>
    <dgm:cxn modelId="{6CD45968-1AB7-4887-BA54-C0DF26B29395}" type="presOf" srcId="{116BA5D0-3A90-49FE-9B75-408AB9C34883}" destId="{251466FE-6F16-4FEB-9B68-B7F0B96204C0}" srcOrd="0" destOrd="0" presId="urn:microsoft.com/office/officeart/2005/8/layout/venn1"/>
    <dgm:cxn modelId="{AFC64BBD-52E6-489B-A1E0-3D55A0B2B9D9}" srcId="{116BA5D0-3A90-49FE-9B75-408AB9C34883}" destId="{FBC43770-4105-4606-9796-2446A8B7FDAA}" srcOrd="0" destOrd="0" parTransId="{D35D802F-03AB-4B79-ADEE-C487AA5E2B05}" sibTransId="{35217216-5B0F-422B-8BEC-163E337A7C8A}"/>
    <dgm:cxn modelId="{79E7CD8F-AA9D-4F94-9165-267F1E850432}" srcId="{116BA5D0-3A90-49FE-9B75-408AB9C34883}" destId="{1DC845FC-1887-4151-8ED9-B3771979AB2C}" srcOrd="4" destOrd="0" parTransId="{FA249EB6-2679-4D37-A19A-A6D4456B4EC2}" sibTransId="{3096549A-EDF8-43A9-87D4-649E6CF98303}"/>
    <dgm:cxn modelId="{E0EEDF94-21B8-4D30-A282-C26D6F18FC26}" type="presOf" srcId="{1DC845FC-1887-4151-8ED9-B3771979AB2C}" destId="{DE307B20-B388-4761-B287-8F81C19F607F}" srcOrd="0" destOrd="0" presId="urn:microsoft.com/office/officeart/2005/8/layout/venn1"/>
    <dgm:cxn modelId="{E6BE8BC0-047A-428C-A3AA-C68AC5077EF9}" srcId="{116BA5D0-3A90-49FE-9B75-408AB9C34883}" destId="{B5D729F1-F521-42F9-A014-2965FC0D245D}" srcOrd="2" destOrd="0" parTransId="{CCF6ABB8-6757-43E7-A2CC-CBC2C329433E}" sibTransId="{8BC571CE-7A94-4FFD-9CF4-9FCA38F7D84B}"/>
    <dgm:cxn modelId="{8E9C9564-446E-4686-8463-11D287D411F2}" srcId="{116BA5D0-3A90-49FE-9B75-408AB9C34883}" destId="{49D4B13E-E1EF-4DC3-A432-0DCDD50D241C}" srcOrd="3" destOrd="0" parTransId="{143EFAB6-D5A6-4B5E-A26E-598364C002AB}" sibTransId="{760D3EA2-2BEF-4254-859C-1DEAFB7D8E2F}"/>
    <dgm:cxn modelId="{20A00F03-84E7-4C30-9515-E98667480B2F}" type="presOf" srcId="{F1132B50-DAD2-415B-83CC-7CB4150084E8}" destId="{DAF56D0E-48C1-4B33-A29B-ECB3B2F6EC35}" srcOrd="0" destOrd="0" presId="urn:microsoft.com/office/officeart/2005/8/layout/venn1"/>
    <dgm:cxn modelId="{6E48EC9F-8A4D-4DED-B842-0BC7EAEDCCC5}" type="presOf" srcId="{B5D729F1-F521-42F9-A014-2965FC0D245D}" destId="{6F6EBB48-B889-4E0C-A034-150477DE8B81}" srcOrd="0" destOrd="0" presId="urn:microsoft.com/office/officeart/2005/8/layout/venn1"/>
    <dgm:cxn modelId="{6F5EFC41-752C-4C99-A251-758AF8EB5BAA}" type="presParOf" srcId="{251466FE-6F16-4FEB-9B68-B7F0B96204C0}" destId="{058CBCC0-811B-418A-8030-CCB8332CCC79}" srcOrd="0" destOrd="0" presId="urn:microsoft.com/office/officeart/2005/8/layout/venn1"/>
    <dgm:cxn modelId="{496D59C4-D020-4BFE-A9CE-C3BF8C6B4536}" type="presParOf" srcId="{251466FE-6F16-4FEB-9B68-B7F0B96204C0}" destId="{CE192529-1C97-4B41-B952-755FFE086BB6}" srcOrd="1" destOrd="0" presId="urn:microsoft.com/office/officeart/2005/8/layout/venn1"/>
    <dgm:cxn modelId="{3CD468CA-00A7-416B-AF0A-3E9B1E7F5105}" type="presParOf" srcId="{251466FE-6F16-4FEB-9B68-B7F0B96204C0}" destId="{6A69CEEF-7E95-4FFE-9774-42027114AD49}" srcOrd="2" destOrd="0" presId="urn:microsoft.com/office/officeart/2005/8/layout/venn1"/>
    <dgm:cxn modelId="{EB975051-B435-4DCC-A77C-F8EC48763F27}" type="presParOf" srcId="{251466FE-6F16-4FEB-9B68-B7F0B96204C0}" destId="{64A3F74A-B5C9-4D41-95C3-DE661555EDC1}" srcOrd="3" destOrd="0" presId="urn:microsoft.com/office/officeart/2005/8/layout/venn1"/>
    <dgm:cxn modelId="{339FF3ED-2F4F-4B7A-8ADF-C8D78255188F}" type="presParOf" srcId="{251466FE-6F16-4FEB-9B68-B7F0B96204C0}" destId="{5CB64C15-B57C-4396-90F7-C74D3E5469A0}" srcOrd="4" destOrd="0" presId="urn:microsoft.com/office/officeart/2005/8/layout/venn1"/>
    <dgm:cxn modelId="{4FD92827-88B4-4BC6-9C2A-12E840731985}" type="presParOf" srcId="{251466FE-6F16-4FEB-9B68-B7F0B96204C0}" destId="{6F6EBB48-B889-4E0C-A034-150477DE8B81}" srcOrd="5" destOrd="0" presId="urn:microsoft.com/office/officeart/2005/8/layout/venn1"/>
    <dgm:cxn modelId="{1C59F824-1226-4591-B254-43B3B100F593}" type="presParOf" srcId="{251466FE-6F16-4FEB-9B68-B7F0B96204C0}" destId="{22B1FB39-6DA8-440A-9AC1-A757C39EA9CD}" srcOrd="6" destOrd="0" presId="urn:microsoft.com/office/officeart/2005/8/layout/venn1"/>
    <dgm:cxn modelId="{0F4E1307-DE5C-44A7-9EE0-4BA6BDF13899}" type="presParOf" srcId="{251466FE-6F16-4FEB-9B68-B7F0B96204C0}" destId="{975D957F-B90B-42C9-9368-952E038EDA81}" srcOrd="7" destOrd="0" presId="urn:microsoft.com/office/officeart/2005/8/layout/venn1"/>
    <dgm:cxn modelId="{5DA6B8E6-BC0B-44C9-9254-D7EB7EEE1927}" type="presParOf" srcId="{251466FE-6F16-4FEB-9B68-B7F0B96204C0}" destId="{57BED86D-97CF-4DAF-8290-AA6C6519DCFE}" srcOrd="8" destOrd="0" presId="urn:microsoft.com/office/officeart/2005/8/layout/venn1"/>
    <dgm:cxn modelId="{F34191F0-A0E8-462D-9F8C-A4AA85CA1F47}" type="presParOf" srcId="{251466FE-6F16-4FEB-9B68-B7F0B96204C0}" destId="{DE307B20-B388-4761-B287-8F81C19F607F}" srcOrd="9" destOrd="0" presId="urn:microsoft.com/office/officeart/2005/8/layout/venn1"/>
    <dgm:cxn modelId="{5A8727A0-B4C0-4381-B8CB-B357EE390D53}" type="presParOf" srcId="{251466FE-6F16-4FEB-9B68-B7F0B96204C0}" destId="{F193DD1A-7FDC-4446-8BE0-C515CE514F92}" srcOrd="10" destOrd="0" presId="urn:microsoft.com/office/officeart/2005/8/layout/venn1"/>
    <dgm:cxn modelId="{84E0C8FC-C511-4C3E-868B-891DE3E8EED4}" type="presParOf" srcId="{251466FE-6F16-4FEB-9B68-B7F0B96204C0}" destId="{DAF56D0E-48C1-4B33-A29B-ECB3B2F6EC35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DE784A-EAC2-4D74-A6EB-1921CB74E4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C26483-27F3-4EC5-81FF-871B582ED855}">
      <dgm:prSet custT="1"/>
      <dgm:spPr/>
      <dgm:t>
        <a:bodyPr/>
        <a:lstStyle/>
        <a:p>
          <a:pPr rtl="0"/>
          <a:r>
            <a:rPr lang="cs-CZ" sz="1800" dirty="0" smtClean="0"/>
            <a:t>Je způsobená </a:t>
          </a:r>
          <a:r>
            <a:rPr lang="cs-CZ" sz="1800" b="1" dirty="0" err="1" smtClean="0"/>
            <a:t>Flaviry</a:t>
          </a:r>
          <a:r>
            <a:rPr lang="cs-CZ" sz="1800" b="1" dirty="0" smtClean="0"/>
            <a:t> skupiny klíšťové encefalitidy: </a:t>
          </a:r>
          <a:r>
            <a:rPr lang="cs-CZ" sz="1800" dirty="0" smtClean="0"/>
            <a:t>CEE </a:t>
          </a:r>
          <a:r>
            <a:rPr lang="cs-CZ" sz="1800" dirty="0" err="1" smtClean="0"/>
            <a:t>atd</a:t>
          </a:r>
          <a:endParaRPr lang="cs-CZ" sz="1800" dirty="0"/>
        </a:p>
      </dgm:t>
    </dgm:pt>
    <dgm:pt modelId="{50FDB0A3-02C3-4A13-AAD6-06AB7F81CF34}" type="parTrans" cxnId="{E220184C-26E8-410F-AED9-68D3DBD4F326}">
      <dgm:prSet/>
      <dgm:spPr/>
      <dgm:t>
        <a:bodyPr/>
        <a:lstStyle/>
        <a:p>
          <a:endParaRPr lang="cs-CZ"/>
        </a:p>
      </dgm:t>
    </dgm:pt>
    <dgm:pt modelId="{CEA1E31E-5DCF-447B-853E-14B9A6EC5161}" type="sibTrans" cxnId="{E220184C-26E8-410F-AED9-68D3DBD4F326}">
      <dgm:prSet/>
      <dgm:spPr/>
      <dgm:t>
        <a:bodyPr/>
        <a:lstStyle/>
        <a:p>
          <a:endParaRPr lang="cs-CZ"/>
        </a:p>
      </dgm:t>
    </dgm:pt>
    <dgm:pt modelId="{8FEEEAB9-B5F9-43C6-8EFE-7B4E8D8C10A1}">
      <dgm:prSet/>
      <dgm:spPr/>
      <dgm:t>
        <a:bodyPr/>
        <a:lstStyle/>
        <a:p>
          <a:pPr rtl="0"/>
          <a:r>
            <a:rPr lang="cs-CZ" dirty="0" smtClean="0"/>
            <a:t>V ČR 140-744 případů ročně</a:t>
          </a:r>
          <a:endParaRPr lang="cs-CZ" dirty="0"/>
        </a:p>
      </dgm:t>
    </dgm:pt>
    <dgm:pt modelId="{F5185979-CC5E-4AC2-B595-03D6EB7D48A8}" type="parTrans" cxnId="{8197DDDA-F1A7-46FB-8545-D868A3DB14D0}">
      <dgm:prSet/>
      <dgm:spPr/>
      <dgm:t>
        <a:bodyPr/>
        <a:lstStyle/>
        <a:p>
          <a:endParaRPr lang="cs-CZ"/>
        </a:p>
      </dgm:t>
    </dgm:pt>
    <dgm:pt modelId="{B8ACC83B-D9F3-4B28-B49F-DC51E208D67B}" type="sibTrans" cxnId="{8197DDDA-F1A7-46FB-8545-D868A3DB14D0}">
      <dgm:prSet/>
      <dgm:spPr/>
      <dgm:t>
        <a:bodyPr/>
        <a:lstStyle/>
        <a:p>
          <a:endParaRPr lang="cs-CZ"/>
        </a:p>
      </dgm:t>
    </dgm:pt>
    <dgm:pt modelId="{A6254046-26D0-4C1E-AE0F-200AE45E7A89}">
      <dgm:prSet/>
      <dgm:spPr/>
      <dgm:t>
        <a:bodyPr/>
        <a:lstStyle/>
        <a:p>
          <a:pPr rtl="0"/>
          <a:r>
            <a:rPr lang="cs-CZ" dirty="0" smtClean="0"/>
            <a:t>Reservoár-hlodavci, vzácně pitím syrového mléka koz, krav</a:t>
          </a:r>
          <a:endParaRPr lang="cs-CZ" dirty="0"/>
        </a:p>
      </dgm:t>
    </dgm:pt>
    <dgm:pt modelId="{33C76A03-1E07-4752-A371-DD7CC84E4195}" type="parTrans" cxnId="{75B9BF70-1149-451A-9458-2029E2341915}">
      <dgm:prSet/>
      <dgm:spPr/>
      <dgm:t>
        <a:bodyPr/>
        <a:lstStyle/>
        <a:p>
          <a:endParaRPr lang="cs-CZ"/>
        </a:p>
      </dgm:t>
    </dgm:pt>
    <dgm:pt modelId="{F80AF41F-A235-4EB5-916F-464A3B89FDC3}" type="sibTrans" cxnId="{75B9BF70-1149-451A-9458-2029E2341915}">
      <dgm:prSet/>
      <dgm:spPr/>
      <dgm:t>
        <a:bodyPr/>
        <a:lstStyle/>
        <a:p>
          <a:endParaRPr lang="cs-CZ"/>
        </a:p>
      </dgm:t>
    </dgm:pt>
    <dgm:pt modelId="{921AD424-8467-449F-8A28-B128852728E2}">
      <dgm:prSet/>
      <dgm:spPr/>
      <dgm:t>
        <a:bodyPr/>
        <a:lstStyle/>
        <a:p>
          <a:pPr rtl="0"/>
          <a:r>
            <a:rPr lang="cs-CZ" dirty="0" err="1" smtClean="0"/>
            <a:t>Inkub</a:t>
          </a:r>
          <a:r>
            <a:rPr lang="cs-CZ" dirty="0" smtClean="0"/>
            <a:t>. doba 7-14 dnů</a:t>
          </a:r>
          <a:endParaRPr lang="cs-CZ" dirty="0"/>
        </a:p>
      </dgm:t>
    </dgm:pt>
    <dgm:pt modelId="{07D37E79-CCA3-4B04-BD71-AA341C47DF12}" type="parTrans" cxnId="{0AF1593A-8C20-4E61-9499-8996BF7ED1AE}">
      <dgm:prSet/>
      <dgm:spPr/>
      <dgm:t>
        <a:bodyPr/>
        <a:lstStyle/>
        <a:p>
          <a:endParaRPr lang="cs-CZ"/>
        </a:p>
      </dgm:t>
    </dgm:pt>
    <dgm:pt modelId="{4F83ACB8-4CFA-4092-A3EF-021B9C852490}" type="sibTrans" cxnId="{0AF1593A-8C20-4E61-9499-8996BF7ED1AE}">
      <dgm:prSet/>
      <dgm:spPr/>
      <dgm:t>
        <a:bodyPr/>
        <a:lstStyle/>
        <a:p>
          <a:endParaRPr lang="cs-CZ"/>
        </a:p>
      </dgm:t>
    </dgm:pt>
    <dgm:pt modelId="{50811EAC-0BFF-4DFF-B137-5CA501CE0D7C}">
      <dgm:prSet custT="1"/>
      <dgm:spPr/>
      <dgm:t>
        <a:bodyPr/>
        <a:lstStyle/>
        <a:p>
          <a:pPr rtl="0"/>
          <a:r>
            <a:rPr lang="cs-CZ" sz="2000" b="1" dirty="0" err="1" smtClean="0"/>
            <a:t>Bifázický</a:t>
          </a:r>
          <a:r>
            <a:rPr lang="cs-CZ" sz="2000" b="1" dirty="0" smtClean="0"/>
            <a:t> průběh: </a:t>
          </a:r>
          <a:r>
            <a:rPr lang="cs-CZ" sz="2000" dirty="0" smtClean="0"/>
            <a:t>1. </a:t>
          </a:r>
          <a:r>
            <a:rPr lang="cs-CZ" sz="2000" dirty="0" err="1" smtClean="0"/>
            <a:t>zvýš</a:t>
          </a:r>
          <a:r>
            <a:rPr lang="cs-CZ" sz="2000" dirty="0" smtClean="0"/>
            <a:t>. T, bolesti hlavy, svalstva, několik dnů úlevy, 2. období nerv. potíží. Zvracení, prudké bolesti hlavy, vysoké horečky, závratě, ztráta paměti</a:t>
          </a:r>
          <a:endParaRPr lang="cs-CZ" sz="2000" dirty="0"/>
        </a:p>
      </dgm:t>
    </dgm:pt>
    <dgm:pt modelId="{BC6CC699-2BEB-474B-AB62-CEFC353A0B3D}" type="parTrans" cxnId="{6A216905-A2ED-40D4-A081-0B1513E37971}">
      <dgm:prSet/>
      <dgm:spPr/>
      <dgm:t>
        <a:bodyPr/>
        <a:lstStyle/>
        <a:p>
          <a:endParaRPr lang="cs-CZ"/>
        </a:p>
      </dgm:t>
    </dgm:pt>
    <dgm:pt modelId="{AB24472D-FC1E-4075-83B6-DA1AFF028478}" type="sibTrans" cxnId="{6A216905-A2ED-40D4-A081-0B1513E37971}">
      <dgm:prSet/>
      <dgm:spPr/>
      <dgm:t>
        <a:bodyPr/>
        <a:lstStyle/>
        <a:p>
          <a:endParaRPr lang="cs-CZ"/>
        </a:p>
      </dgm:t>
    </dgm:pt>
    <dgm:pt modelId="{437C336B-DF7D-444E-A035-CFC2F914741C}">
      <dgm:prSet custT="1"/>
      <dgm:spPr/>
      <dgm:t>
        <a:bodyPr/>
        <a:lstStyle/>
        <a:p>
          <a:pPr rtl="0"/>
          <a:r>
            <a:rPr lang="cs-CZ" sz="1800" dirty="0" smtClean="0"/>
            <a:t>Postižení šedé kůry mozku, záněty bazálních ganglií, mozkové kůry</a:t>
          </a:r>
          <a:endParaRPr lang="cs-CZ" sz="1800" dirty="0"/>
        </a:p>
      </dgm:t>
    </dgm:pt>
    <dgm:pt modelId="{A9EA3683-A932-44F2-A56B-173EBA438119}" type="parTrans" cxnId="{2CDE9E6E-8640-4D11-BE22-5B279931D569}">
      <dgm:prSet/>
      <dgm:spPr/>
      <dgm:t>
        <a:bodyPr/>
        <a:lstStyle/>
        <a:p>
          <a:endParaRPr lang="cs-CZ"/>
        </a:p>
      </dgm:t>
    </dgm:pt>
    <dgm:pt modelId="{015BA380-BC2E-4FCF-8F26-C4802C0BB2F1}" type="sibTrans" cxnId="{2CDE9E6E-8640-4D11-BE22-5B279931D569}">
      <dgm:prSet/>
      <dgm:spPr/>
      <dgm:t>
        <a:bodyPr/>
        <a:lstStyle/>
        <a:p>
          <a:endParaRPr lang="cs-CZ"/>
        </a:p>
      </dgm:t>
    </dgm:pt>
    <dgm:pt modelId="{6AFB63FE-B7B9-41EA-B75F-DF8A566698CC}">
      <dgm:prSet/>
      <dgm:spPr/>
      <dgm:t>
        <a:bodyPr/>
        <a:lstStyle/>
        <a:p>
          <a:pPr rtl="0"/>
          <a:r>
            <a:rPr lang="cs-CZ" dirty="0" smtClean="0"/>
            <a:t>Klid, kortikosteroidy, antibiotika</a:t>
          </a:r>
          <a:endParaRPr lang="cs-CZ" dirty="0"/>
        </a:p>
      </dgm:t>
    </dgm:pt>
    <dgm:pt modelId="{9D0B0AFA-8178-4679-9083-A101562663D5}" type="parTrans" cxnId="{0D3848C4-53CF-423D-9A1B-19F770F190B6}">
      <dgm:prSet/>
      <dgm:spPr/>
      <dgm:t>
        <a:bodyPr/>
        <a:lstStyle/>
        <a:p>
          <a:endParaRPr lang="cs-CZ"/>
        </a:p>
      </dgm:t>
    </dgm:pt>
    <dgm:pt modelId="{FE42C634-158B-49E7-B7D1-D328E38C6A13}" type="sibTrans" cxnId="{0D3848C4-53CF-423D-9A1B-19F770F190B6}">
      <dgm:prSet/>
      <dgm:spPr/>
      <dgm:t>
        <a:bodyPr/>
        <a:lstStyle/>
        <a:p>
          <a:endParaRPr lang="cs-CZ"/>
        </a:p>
      </dgm:t>
    </dgm:pt>
    <dgm:pt modelId="{05DBB7C5-2D27-4EB4-A3A0-A149CE5FCED6}">
      <dgm:prSet/>
      <dgm:spPr/>
      <dgm:t>
        <a:bodyPr/>
        <a:lstStyle/>
        <a:p>
          <a:pPr rtl="0"/>
          <a:endParaRPr lang="cs-CZ" dirty="0"/>
        </a:p>
      </dgm:t>
    </dgm:pt>
    <dgm:pt modelId="{6CF9FC1E-1D30-47AC-8F9F-EE96CDB178C8}" type="parTrans" cxnId="{87F196B0-59DA-437A-BA03-5C5579161E32}">
      <dgm:prSet/>
      <dgm:spPr/>
      <dgm:t>
        <a:bodyPr/>
        <a:lstStyle/>
        <a:p>
          <a:endParaRPr lang="cs-CZ"/>
        </a:p>
      </dgm:t>
    </dgm:pt>
    <dgm:pt modelId="{DCA23BE6-39D0-4A60-BB7A-4D7B587E2067}" type="sibTrans" cxnId="{87F196B0-59DA-437A-BA03-5C5579161E32}">
      <dgm:prSet/>
      <dgm:spPr/>
      <dgm:t>
        <a:bodyPr/>
        <a:lstStyle/>
        <a:p>
          <a:endParaRPr lang="cs-CZ"/>
        </a:p>
      </dgm:t>
    </dgm:pt>
    <dgm:pt modelId="{424BC65C-F7A2-4FF1-AF55-EECADD6F7C66}">
      <dgm:prSet/>
      <dgm:spPr/>
      <dgm:t>
        <a:bodyPr/>
        <a:lstStyle/>
        <a:p>
          <a:pPr rtl="0"/>
          <a:endParaRPr lang="cs-CZ" dirty="0"/>
        </a:p>
      </dgm:t>
    </dgm:pt>
    <dgm:pt modelId="{E172EECA-04A0-4536-AB46-0B3EEABF8F4B}" type="parTrans" cxnId="{15F25E39-89A2-49A8-8B0B-9535792B3184}">
      <dgm:prSet/>
      <dgm:spPr/>
      <dgm:t>
        <a:bodyPr/>
        <a:lstStyle/>
        <a:p>
          <a:endParaRPr lang="cs-CZ"/>
        </a:p>
      </dgm:t>
    </dgm:pt>
    <dgm:pt modelId="{2AFC200B-ED05-4EF6-95C9-CCE4618D64ED}" type="sibTrans" cxnId="{15F25E39-89A2-49A8-8B0B-9535792B3184}">
      <dgm:prSet/>
      <dgm:spPr/>
      <dgm:t>
        <a:bodyPr/>
        <a:lstStyle/>
        <a:p>
          <a:endParaRPr lang="cs-CZ"/>
        </a:p>
      </dgm:t>
    </dgm:pt>
    <dgm:pt modelId="{F208C157-0E5E-4478-BF88-0194F12B29B5}" type="pres">
      <dgm:prSet presAssocID="{9EDE784A-EAC2-4D74-A6EB-1921CB74E4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9BD9F59-C74C-4255-B590-68ACC4BD5E86}" type="pres">
      <dgm:prSet presAssocID="{24C26483-27F3-4EC5-81FF-871B582ED855}" presName="circ1" presStyleLbl="vennNode1" presStyleIdx="0" presStyleCnt="7" custLinFactNeighborX="-9440" custLinFactNeighborY="-91161"/>
      <dgm:spPr/>
    </dgm:pt>
    <dgm:pt modelId="{A84B6D23-4DB6-4B8E-B256-528F7A4DD606}" type="pres">
      <dgm:prSet presAssocID="{24C26483-27F3-4EC5-81FF-871B582ED8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25B519-340D-45A1-A01D-37DAA2E6B84C}" type="pres">
      <dgm:prSet presAssocID="{8FEEEAB9-B5F9-43C6-8EFE-7B4E8D8C10A1}" presName="circ2" presStyleLbl="vennNode1" presStyleIdx="1" presStyleCnt="7" custLinFactX="23294" custLinFactNeighborX="100000" custLinFactNeighborY="39266"/>
      <dgm:spPr/>
    </dgm:pt>
    <dgm:pt modelId="{68E50EF4-6FD4-4C01-A4D1-1CAD4909A782}" type="pres">
      <dgm:prSet presAssocID="{8FEEEAB9-B5F9-43C6-8EFE-7B4E8D8C10A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E83621-D615-40D6-AAFE-7A6F1F7FEA35}" type="pres">
      <dgm:prSet presAssocID="{A6254046-26D0-4C1E-AE0F-200AE45E7A89}" presName="circ3" presStyleLbl="vennNode1" presStyleIdx="2" presStyleCnt="7" custLinFactX="2945" custLinFactNeighborX="100000" custLinFactNeighborY="-71297"/>
      <dgm:spPr/>
    </dgm:pt>
    <dgm:pt modelId="{579EFCE0-0519-4AE9-B8D2-F40F2A241E15}" type="pres">
      <dgm:prSet presAssocID="{A6254046-26D0-4C1E-AE0F-200AE45E7A8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A988E3-CD7C-4B68-8235-55373BF44831}" type="pres">
      <dgm:prSet presAssocID="{921AD424-8467-449F-8A28-B128852728E2}" presName="circ4" presStyleLbl="vennNode1" presStyleIdx="3" presStyleCnt="7" custLinFactNeighborX="96956" custLinFactNeighborY="60926"/>
      <dgm:spPr/>
    </dgm:pt>
    <dgm:pt modelId="{1980F870-A3BB-45DA-8E14-58549C42EA8C}" type="pres">
      <dgm:prSet presAssocID="{921AD424-8467-449F-8A28-B128852728E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87A0D5-C298-46EF-8E7B-1705B05E77EB}" type="pres">
      <dgm:prSet presAssocID="{50811EAC-0BFF-4DFF-B137-5CA501CE0D7C}" presName="circ5" presStyleLbl="vennNode1" presStyleIdx="4" presStyleCnt="7" custLinFactX="-37736" custLinFactNeighborX="-100000" custLinFactNeighborY="-9148"/>
      <dgm:spPr/>
    </dgm:pt>
    <dgm:pt modelId="{306520AA-8AB0-4A8C-BDC6-AF44A7C35E19}" type="pres">
      <dgm:prSet presAssocID="{50811EAC-0BFF-4DFF-B137-5CA501CE0D7C}" presName="circ5Tx" presStyleLbl="revTx" presStyleIdx="0" presStyleCnt="0" custLinFactY="-32503" custLinFactNeighborX="9339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0FB41E-91AC-4082-A0DA-66E0DDB8D92D}" type="pres">
      <dgm:prSet presAssocID="{437C336B-DF7D-444E-A035-CFC2F914741C}" presName="circ6" presStyleLbl="vennNode1" presStyleIdx="5" presStyleCnt="7" custScaleX="136500" custScaleY="276593" custLinFactNeighborX="29189" custLinFactNeighborY="20807"/>
      <dgm:spPr/>
    </dgm:pt>
    <dgm:pt modelId="{47BC0F90-75A0-4F93-BBC6-C186B60DDF4C}" type="pres">
      <dgm:prSet presAssocID="{437C336B-DF7D-444E-A035-CFC2F914741C}" presName="circ6Tx" presStyleLbl="revTx" presStyleIdx="0" presStyleCnt="0" custLinFactNeighborX="4092" custLinFactNeighborY="18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7D0766-5979-4748-996E-481C6710A3FC}" type="pres">
      <dgm:prSet presAssocID="{6AFB63FE-B7B9-41EA-B75F-DF8A566698CC}" presName="circ7" presStyleLbl="vennNode1" presStyleIdx="6" presStyleCnt="7" custLinFactX="-24652" custLinFactNeighborX="-100000" custLinFactNeighborY="-39568"/>
      <dgm:spPr/>
    </dgm:pt>
    <dgm:pt modelId="{C80FCCD0-B268-4EE0-94C5-8E86F0DD80F0}" type="pres">
      <dgm:prSet presAssocID="{6AFB63FE-B7B9-41EA-B75F-DF8A566698CC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3848C4-53CF-423D-9A1B-19F770F190B6}" srcId="{9EDE784A-EAC2-4D74-A6EB-1921CB74E4E6}" destId="{6AFB63FE-B7B9-41EA-B75F-DF8A566698CC}" srcOrd="6" destOrd="0" parTransId="{9D0B0AFA-8178-4679-9083-A101562663D5}" sibTransId="{FE42C634-158B-49E7-B7D1-D328E38C6A13}"/>
    <dgm:cxn modelId="{E3965408-90E4-4A60-BC71-933EB5734A96}" type="presOf" srcId="{8FEEEAB9-B5F9-43C6-8EFE-7B4E8D8C10A1}" destId="{68E50EF4-6FD4-4C01-A4D1-1CAD4909A782}" srcOrd="0" destOrd="0" presId="urn:microsoft.com/office/officeart/2005/8/layout/venn1"/>
    <dgm:cxn modelId="{75B9BF70-1149-451A-9458-2029E2341915}" srcId="{9EDE784A-EAC2-4D74-A6EB-1921CB74E4E6}" destId="{A6254046-26D0-4C1E-AE0F-200AE45E7A89}" srcOrd="2" destOrd="0" parTransId="{33C76A03-1E07-4752-A371-DD7CC84E4195}" sibTransId="{F80AF41F-A235-4EB5-916F-464A3B89FDC3}"/>
    <dgm:cxn modelId="{A7853E22-2F3E-449B-AE8B-BFEBB2C4AE98}" type="presOf" srcId="{9EDE784A-EAC2-4D74-A6EB-1921CB74E4E6}" destId="{F208C157-0E5E-4478-BF88-0194F12B29B5}" srcOrd="0" destOrd="0" presId="urn:microsoft.com/office/officeart/2005/8/layout/venn1"/>
    <dgm:cxn modelId="{87F196B0-59DA-437A-BA03-5C5579161E32}" srcId="{9EDE784A-EAC2-4D74-A6EB-1921CB74E4E6}" destId="{05DBB7C5-2D27-4EB4-A3A0-A149CE5FCED6}" srcOrd="7" destOrd="0" parTransId="{6CF9FC1E-1D30-47AC-8F9F-EE96CDB178C8}" sibTransId="{DCA23BE6-39D0-4A60-BB7A-4D7B587E2067}"/>
    <dgm:cxn modelId="{98966D23-514B-4598-9131-0D6D9584BDD7}" type="presOf" srcId="{437C336B-DF7D-444E-A035-CFC2F914741C}" destId="{47BC0F90-75A0-4F93-BBC6-C186B60DDF4C}" srcOrd="0" destOrd="0" presId="urn:microsoft.com/office/officeart/2005/8/layout/venn1"/>
    <dgm:cxn modelId="{1F72D293-B154-4B90-B58B-036AA518D50C}" type="presOf" srcId="{50811EAC-0BFF-4DFF-B137-5CA501CE0D7C}" destId="{306520AA-8AB0-4A8C-BDC6-AF44A7C35E19}" srcOrd="0" destOrd="0" presId="urn:microsoft.com/office/officeart/2005/8/layout/venn1"/>
    <dgm:cxn modelId="{15F25E39-89A2-49A8-8B0B-9535792B3184}" srcId="{9EDE784A-EAC2-4D74-A6EB-1921CB74E4E6}" destId="{424BC65C-F7A2-4FF1-AF55-EECADD6F7C66}" srcOrd="8" destOrd="0" parTransId="{E172EECA-04A0-4536-AB46-0B3EEABF8F4B}" sibTransId="{2AFC200B-ED05-4EF6-95C9-CCE4618D64ED}"/>
    <dgm:cxn modelId="{6A216905-A2ED-40D4-A081-0B1513E37971}" srcId="{9EDE784A-EAC2-4D74-A6EB-1921CB74E4E6}" destId="{50811EAC-0BFF-4DFF-B137-5CA501CE0D7C}" srcOrd="4" destOrd="0" parTransId="{BC6CC699-2BEB-474B-AB62-CEFC353A0B3D}" sibTransId="{AB24472D-FC1E-4075-83B6-DA1AFF028478}"/>
    <dgm:cxn modelId="{E220184C-26E8-410F-AED9-68D3DBD4F326}" srcId="{9EDE784A-EAC2-4D74-A6EB-1921CB74E4E6}" destId="{24C26483-27F3-4EC5-81FF-871B582ED855}" srcOrd="0" destOrd="0" parTransId="{50FDB0A3-02C3-4A13-AAD6-06AB7F81CF34}" sibTransId="{CEA1E31E-5DCF-447B-853E-14B9A6EC5161}"/>
    <dgm:cxn modelId="{2CDE9E6E-8640-4D11-BE22-5B279931D569}" srcId="{9EDE784A-EAC2-4D74-A6EB-1921CB74E4E6}" destId="{437C336B-DF7D-444E-A035-CFC2F914741C}" srcOrd="5" destOrd="0" parTransId="{A9EA3683-A932-44F2-A56B-173EBA438119}" sibTransId="{015BA380-BC2E-4FCF-8F26-C4802C0BB2F1}"/>
    <dgm:cxn modelId="{0AF1593A-8C20-4E61-9499-8996BF7ED1AE}" srcId="{9EDE784A-EAC2-4D74-A6EB-1921CB74E4E6}" destId="{921AD424-8467-449F-8A28-B128852728E2}" srcOrd="3" destOrd="0" parTransId="{07D37E79-CCA3-4B04-BD71-AA341C47DF12}" sibTransId="{4F83ACB8-4CFA-4092-A3EF-021B9C852490}"/>
    <dgm:cxn modelId="{8197DDDA-F1A7-46FB-8545-D868A3DB14D0}" srcId="{9EDE784A-EAC2-4D74-A6EB-1921CB74E4E6}" destId="{8FEEEAB9-B5F9-43C6-8EFE-7B4E8D8C10A1}" srcOrd="1" destOrd="0" parTransId="{F5185979-CC5E-4AC2-B595-03D6EB7D48A8}" sibTransId="{B8ACC83B-D9F3-4B28-B49F-DC51E208D67B}"/>
    <dgm:cxn modelId="{A564F2C1-CA33-45B7-8633-84E14F03087A}" type="presOf" srcId="{A6254046-26D0-4C1E-AE0F-200AE45E7A89}" destId="{579EFCE0-0519-4AE9-B8D2-F40F2A241E15}" srcOrd="0" destOrd="0" presId="urn:microsoft.com/office/officeart/2005/8/layout/venn1"/>
    <dgm:cxn modelId="{1DC827C3-3326-4D49-8829-89D7B1CC9894}" type="presOf" srcId="{6AFB63FE-B7B9-41EA-B75F-DF8A566698CC}" destId="{C80FCCD0-B268-4EE0-94C5-8E86F0DD80F0}" srcOrd="0" destOrd="0" presId="urn:microsoft.com/office/officeart/2005/8/layout/venn1"/>
    <dgm:cxn modelId="{2D7714DF-3761-406C-A432-20C66FF26379}" type="presOf" srcId="{921AD424-8467-449F-8A28-B128852728E2}" destId="{1980F870-A3BB-45DA-8E14-58549C42EA8C}" srcOrd="0" destOrd="0" presId="urn:microsoft.com/office/officeart/2005/8/layout/venn1"/>
    <dgm:cxn modelId="{C7DE1461-768A-43D6-BF74-90BD24E3EEEB}" type="presOf" srcId="{24C26483-27F3-4EC5-81FF-871B582ED855}" destId="{A84B6D23-4DB6-4B8E-B256-528F7A4DD606}" srcOrd="0" destOrd="0" presId="urn:microsoft.com/office/officeart/2005/8/layout/venn1"/>
    <dgm:cxn modelId="{005EB20A-BFE5-4225-BDF5-E25120337A96}" type="presParOf" srcId="{F208C157-0E5E-4478-BF88-0194F12B29B5}" destId="{89BD9F59-C74C-4255-B590-68ACC4BD5E86}" srcOrd="0" destOrd="0" presId="urn:microsoft.com/office/officeart/2005/8/layout/venn1"/>
    <dgm:cxn modelId="{FB1A8132-EB87-4217-BE60-0AF3930EDE75}" type="presParOf" srcId="{F208C157-0E5E-4478-BF88-0194F12B29B5}" destId="{A84B6D23-4DB6-4B8E-B256-528F7A4DD606}" srcOrd="1" destOrd="0" presId="urn:microsoft.com/office/officeart/2005/8/layout/venn1"/>
    <dgm:cxn modelId="{BDE71F03-71E7-4E0C-B417-23991A449C17}" type="presParOf" srcId="{F208C157-0E5E-4478-BF88-0194F12B29B5}" destId="{E125B519-340D-45A1-A01D-37DAA2E6B84C}" srcOrd="2" destOrd="0" presId="urn:microsoft.com/office/officeart/2005/8/layout/venn1"/>
    <dgm:cxn modelId="{6F4D3763-0D1C-465A-BBCC-5CE29862CC24}" type="presParOf" srcId="{F208C157-0E5E-4478-BF88-0194F12B29B5}" destId="{68E50EF4-6FD4-4C01-A4D1-1CAD4909A782}" srcOrd="3" destOrd="0" presId="urn:microsoft.com/office/officeart/2005/8/layout/venn1"/>
    <dgm:cxn modelId="{BD6AF03C-D1B7-46F8-A2D3-7D6D13F26A31}" type="presParOf" srcId="{F208C157-0E5E-4478-BF88-0194F12B29B5}" destId="{7CE83621-D615-40D6-AAFE-7A6F1F7FEA35}" srcOrd="4" destOrd="0" presId="urn:microsoft.com/office/officeart/2005/8/layout/venn1"/>
    <dgm:cxn modelId="{F947102A-9C70-4943-B5BD-26CA3DB8A875}" type="presParOf" srcId="{F208C157-0E5E-4478-BF88-0194F12B29B5}" destId="{579EFCE0-0519-4AE9-B8D2-F40F2A241E15}" srcOrd="5" destOrd="0" presId="urn:microsoft.com/office/officeart/2005/8/layout/venn1"/>
    <dgm:cxn modelId="{A8BFD767-CF56-4C6B-88EB-6A43E8AE4F31}" type="presParOf" srcId="{F208C157-0E5E-4478-BF88-0194F12B29B5}" destId="{7EA988E3-CD7C-4B68-8235-55373BF44831}" srcOrd="6" destOrd="0" presId="urn:microsoft.com/office/officeart/2005/8/layout/venn1"/>
    <dgm:cxn modelId="{5598B363-3A97-450A-8BF2-BA29522C290A}" type="presParOf" srcId="{F208C157-0E5E-4478-BF88-0194F12B29B5}" destId="{1980F870-A3BB-45DA-8E14-58549C42EA8C}" srcOrd="7" destOrd="0" presId="urn:microsoft.com/office/officeart/2005/8/layout/venn1"/>
    <dgm:cxn modelId="{B66743D5-6D6F-426E-9B0C-6616B355EDD4}" type="presParOf" srcId="{F208C157-0E5E-4478-BF88-0194F12B29B5}" destId="{7C87A0D5-C298-46EF-8E7B-1705B05E77EB}" srcOrd="8" destOrd="0" presId="urn:microsoft.com/office/officeart/2005/8/layout/venn1"/>
    <dgm:cxn modelId="{434771B4-0A78-4390-BDAF-1D228F6A1156}" type="presParOf" srcId="{F208C157-0E5E-4478-BF88-0194F12B29B5}" destId="{306520AA-8AB0-4A8C-BDC6-AF44A7C35E19}" srcOrd="9" destOrd="0" presId="urn:microsoft.com/office/officeart/2005/8/layout/venn1"/>
    <dgm:cxn modelId="{119EE91D-9068-470E-A17F-2B247AFCA122}" type="presParOf" srcId="{F208C157-0E5E-4478-BF88-0194F12B29B5}" destId="{B70FB41E-91AC-4082-A0DA-66E0DDB8D92D}" srcOrd="10" destOrd="0" presId="urn:microsoft.com/office/officeart/2005/8/layout/venn1"/>
    <dgm:cxn modelId="{BC011CC5-922F-47B5-9ABF-2669B20C749A}" type="presParOf" srcId="{F208C157-0E5E-4478-BF88-0194F12B29B5}" destId="{47BC0F90-75A0-4F93-BBC6-C186B60DDF4C}" srcOrd="11" destOrd="0" presId="urn:microsoft.com/office/officeart/2005/8/layout/venn1"/>
    <dgm:cxn modelId="{5CF037BD-56D7-4446-9ABD-91F8513327AA}" type="presParOf" srcId="{F208C157-0E5E-4478-BF88-0194F12B29B5}" destId="{B37D0766-5979-4748-996E-481C6710A3FC}" srcOrd="12" destOrd="0" presId="urn:microsoft.com/office/officeart/2005/8/layout/venn1"/>
    <dgm:cxn modelId="{8269CA43-1D50-4796-A531-594A8745C40C}" type="presParOf" srcId="{F208C157-0E5E-4478-BF88-0194F12B29B5}" destId="{C80FCCD0-B268-4EE0-94C5-8E86F0DD80F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AEF9E1-4570-4D6D-AF3A-2CBF127E74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B0C727-069F-4DCE-8B78-71A8E32026FA}">
      <dgm:prSet custT="1"/>
      <dgm:spPr/>
      <dgm:t>
        <a:bodyPr/>
        <a:lstStyle/>
        <a:p>
          <a:pPr rtl="0"/>
          <a:r>
            <a:rPr lang="cs-CZ" sz="1800" dirty="0" smtClean="0"/>
            <a:t>Vzácněji diagnostikované bakteriální onemocnění přenášené i blechami především z koček a psů vyvolává </a:t>
          </a:r>
          <a:r>
            <a:rPr lang="cs-CZ" sz="1800" b="1" i="1" dirty="0" err="1" smtClean="0"/>
            <a:t>Bartonella</a:t>
          </a:r>
          <a:r>
            <a:rPr lang="cs-CZ" sz="1800" b="1" i="1" dirty="0" smtClean="0"/>
            <a:t> </a:t>
          </a:r>
          <a:r>
            <a:rPr lang="cs-CZ" sz="1800" b="1" i="1" dirty="0" err="1" smtClean="0"/>
            <a:t>henselae</a:t>
          </a:r>
          <a:r>
            <a:rPr lang="cs-CZ" sz="1800" b="1" i="1" dirty="0" smtClean="0"/>
            <a:t> </a:t>
          </a:r>
          <a:r>
            <a:rPr lang="cs-CZ" sz="1800" i="0" dirty="0" smtClean="0"/>
            <a:t>způsobující onemocnění především u oslabených pacientů</a:t>
          </a:r>
          <a:endParaRPr lang="cs-CZ" sz="1800" i="0" dirty="0"/>
        </a:p>
      </dgm:t>
    </dgm:pt>
    <dgm:pt modelId="{8C8522FD-E68A-4C7D-B470-D86F651D3884}" type="parTrans" cxnId="{13852309-917C-4C6C-9029-16C712A15AA2}">
      <dgm:prSet/>
      <dgm:spPr/>
      <dgm:t>
        <a:bodyPr/>
        <a:lstStyle/>
        <a:p>
          <a:endParaRPr lang="cs-CZ"/>
        </a:p>
      </dgm:t>
    </dgm:pt>
    <dgm:pt modelId="{C79CA544-F05C-4E68-8F85-4B5ACF4C4F8C}" type="sibTrans" cxnId="{13852309-917C-4C6C-9029-16C712A15AA2}">
      <dgm:prSet/>
      <dgm:spPr/>
      <dgm:t>
        <a:bodyPr/>
        <a:lstStyle/>
        <a:p>
          <a:endParaRPr lang="cs-CZ"/>
        </a:p>
      </dgm:t>
    </dgm:pt>
    <dgm:pt modelId="{CBC34D3D-C4D2-4083-8363-ECD98A7914F3}">
      <dgm:prSet custT="1"/>
      <dgm:spPr/>
      <dgm:t>
        <a:bodyPr/>
        <a:lstStyle/>
        <a:p>
          <a:pPr rtl="0"/>
          <a:r>
            <a:rPr lang="cs-CZ" sz="1800" dirty="0" smtClean="0"/>
            <a:t>Způsobuje proliferaci endotelových buněk. Nemoc postihuje většinou chovatele koček, osoby </a:t>
          </a:r>
          <a:r>
            <a:rPr lang="cs-CZ" sz="1800" dirty="0" err="1" smtClean="0"/>
            <a:t>imunodeficitní</a:t>
          </a:r>
          <a:r>
            <a:rPr lang="cs-CZ" sz="1800" dirty="0" smtClean="0"/>
            <a:t>, pacienty s jiným vážným onemocněním, nebo skupiny osob žijící ve špatných hygienických podmínkách (bezdomovci, alkoholici a některá etnika</a:t>
          </a:r>
          <a:r>
            <a:rPr lang="cs-CZ" sz="1800" i="1" dirty="0" smtClean="0"/>
            <a:t>)</a:t>
          </a:r>
          <a:endParaRPr lang="cs-CZ" sz="1800" dirty="0"/>
        </a:p>
      </dgm:t>
    </dgm:pt>
    <dgm:pt modelId="{94ADE919-0219-4980-A433-89CCABC5BAC9}" type="parTrans" cxnId="{6184B3BF-F60C-4452-9100-51BFDCB02920}">
      <dgm:prSet/>
      <dgm:spPr/>
      <dgm:t>
        <a:bodyPr/>
        <a:lstStyle/>
        <a:p>
          <a:endParaRPr lang="cs-CZ"/>
        </a:p>
      </dgm:t>
    </dgm:pt>
    <dgm:pt modelId="{246B14F2-CF59-40E0-8764-90DE0D2DD85E}" type="sibTrans" cxnId="{6184B3BF-F60C-4452-9100-51BFDCB02920}">
      <dgm:prSet/>
      <dgm:spPr/>
      <dgm:t>
        <a:bodyPr/>
        <a:lstStyle/>
        <a:p>
          <a:endParaRPr lang="cs-CZ"/>
        </a:p>
      </dgm:t>
    </dgm:pt>
    <dgm:pt modelId="{CBE35030-6A39-48F3-B09E-D7B1481FB0B9}">
      <dgm:prSet custT="1"/>
      <dgm:spPr/>
      <dgm:t>
        <a:bodyPr/>
        <a:lstStyle/>
        <a:p>
          <a:r>
            <a:rPr lang="cs-CZ" sz="1800" dirty="0"/>
            <a:t>V místě vpichu vzniká </a:t>
          </a:r>
          <a:r>
            <a:rPr lang="cs-CZ" sz="1800" dirty="0" smtClean="0"/>
            <a:t>strup za 5-10 </a:t>
          </a:r>
          <a:r>
            <a:rPr lang="cs-CZ" sz="1800" dirty="0"/>
            <a:t>dní po zákusu. Dochází ke zduření nejbližších uzlin (trvá 1týden až 2 měsíce), je zjistitelná horečka po dobu 4-5 dní. Běžné bývají bolesti kloubů a svalů, bolesti hlavy, závratě bolesti zad a očí. </a:t>
          </a:r>
        </a:p>
      </dgm:t>
    </dgm:pt>
    <dgm:pt modelId="{69909FE2-4E88-4FE8-929E-B6E21C1315A7}" type="parTrans" cxnId="{EFA001DB-0E83-41C2-93CE-7EF711E3512E}">
      <dgm:prSet/>
      <dgm:spPr/>
      <dgm:t>
        <a:bodyPr/>
        <a:lstStyle/>
        <a:p>
          <a:endParaRPr lang="cs-CZ"/>
        </a:p>
      </dgm:t>
    </dgm:pt>
    <dgm:pt modelId="{E9CF00D0-D941-4219-9ECA-A042E7E12F7A}" type="sibTrans" cxnId="{EFA001DB-0E83-41C2-93CE-7EF711E3512E}">
      <dgm:prSet/>
      <dgm:spPr/>
      <dgm:t>
        <a:bodyPr/>
        <a:lstStyle/>
        <a:p>
          <a:endParaRPr lang="cs-CZ"/>
        </a:p>
      </dgm:t>
    </dgm:pt>
    <dgm:pt modelId="{469F99EC-4801-4DCD-8746-168D822A7735}" type="pres">
      <dgm:prSet presAssocID="{13AEF9E1-4570-4D6D-AF3A-2CBF127E746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539C477-8392-451F-A4F0-C5FAEE9C37D8}" type="pres">
      <dgm:prSet presAssocID="{2BB0C727-069F-4DCE-8B78-71A8E32026FA}" presName="circ1" presStyleLbl="vennNode1" presStyleIdx="0" presStyleCnt="3" custScaleY="120208" custLinFactNeighborX="3572" custLinFactNeighborY="-7076"/>
      <dgm:spPr/>
      <dgm:t>
        <a:bodyPr/>
        <a:lstStyle/>
        <a:p>
          <a:endParaRPr lang="cs-CZ"/>
        </a:p>
      </dgm:t>
    </dgm:pt>
    <dgm:pt modelId="{D3E0E507-F24B-4106-B83F-3C0DFBCEA193}" type="pres">
      <dgm:prSet presAssocID="{2BB0C727-069F-4DCE-8B78-71A8E32026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4A3FD0-4888-432E-951A-54715DEB4101}" type="pres">
      <dgm:prSet presAssocID="{CBC34D3D-C4D2-4083-8363-ECD98A7914F3}" presName="circ2" presStyleLbl="vennNode1" presStyleIdx="1" presStyleCnt="3" custScaleX="171684" custLinFactNeighborX="43415" custLinFactNeighborY="-13443"/>
      <dgm:spPr/>
      <dgm:t>
        <a:bodyPr/>
        <a:lstStyle/>
        <a:p>
          <a:endParaRPr lang="cs-CZ"/>
        </a:p>
      </dgm:t>
    </dgm:pt>
    <dgm:pt modelId="{3D898A1E-42E2-42CA-A289-27A2AE6AE754}" type="pres">
      <dgm:prSet presAssocID="{CBC34D3D-C4D2-4083-8363-ECD98A7914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30463E-C33C-4CE6-8BB6-75317C77260C}" type="pres">
      <dgm:prSet presAssocID="{CBE35030-6A39-48F3-B09E-D7B1481FB0B9}" presName="circ3" presStyleLbl="vennNode1" presStyleIdx="2" presStyleCnt="3" custScaleX="126358" custLinFactNeighborX="-52329" custLinFactNeighborY="-11274"/>
      <dgm:spPr/>
      <dgm:t>
        <a:bodyPr/>
        <a:lstStyle/>
        <a:p>
          <a:endParaRPr lang="cs-CZ"/>
        </a:p>
      </dgm:t>
    </dgm:pt>
    <dgm:pt modelId="{13F0C12D-9DAA-454A-9F56-5669F6F689EC}" type="pres">
      <dgm:prSet presAssocID="{CBE35030-6A39-48F3-B09E-D7B1481FB0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3852309-917C-4C6C-9029-16C712A15AA2}" srcId="{13AEF9E1-4570-4D6D-AF3A-2CBF127E7460}" destId="{2BB0C727-069F-4DCE-8B78-71A8E32026FA}" srcOrd="0" destOrd="0" parTransId="{8C8522FD-E68A-4C7D-B470-D86F651D3884}" sibTransId="{C79CA544-F05C-4E68-8F85-4B5ACF4C4F8C}"/>
    <dgm:cxn modelId="{EFA001DB-0E83-41C2-93CE-7EF711E3512E}" srcId="{13AEF9E1-4570-4D6D-AF3A-2CBF127E7460}" destId="{CBE35030-6A39-48F3-B09E-D7B1481FB0B9}" srcOrd="2" destOrd="0" parTransId="{69909FE2-4E88-4FE8-929E-B6E21C1315A7}" sibTransId="{E9CF00D0-D941-4219-9ECA-A042E7E12F7A}"/>
    <dgm:cxn modelId="{CB0DAB85-2A73-407F-9126-F5F470A8BF6B}" type="presOf" srcId="{2BB0C727-069F-4DCE-8B78-71A8E32026FA}" destId="{2539C477-8392-451F-A4F0-C5FAEE9C37D8}" srcOrd="0" destOrd="0" presId="urn:microsoft.com/office/officeart/2005/8/layout/venn1"/>
    <dgm:cxn modelId="{6184B3BF-F60C-4452-9100-51BFDCB02920}" srcId="{13AEF9E1-4570-4D6D-AF3A-2CBF127E7460}" destId="{CBC34D3D-C4D2-4083-8363-ECD98A7914F3}" srcOrd="1" destOrd="0" parTransId="{94ADE919-0219-4980-A433-89CCABC5BAC9}" sibTransId="{246B14F2-CF59-40E0-8764-90DE0D2DD85E}"/>
    <dgm:cxn modelId="{70C449C5-44A4-4E30-A5B0-045DAE42B224}" type="presOf" srcId="{CBE35030-6A39-48F3-B09E-D7B1481FB0B9}" destId="{13F0C12D-9DAA-454A-9F56-5669F6F689EC}" srcOrd="1" destOrd="0" presId="urn:microsoft.com/office/officeart/2005/8/layout/venn1"/>
    <dgm:cxn modelId="{93659C20-0562-4537-AC92-DC81CD153341}" type="presOf" srcId="{2BB0C727-069F-4DCE-8B78-71A8E32026FA}" destId="{D3E0E507-F24B-4106-B83F-3C0DFBCEA193}" srcOrd="1" destOrd="0" presId="urn:microsoft.com/office/officeart/2005/8/layout/venn1"/>
    <dgm:cxn modelId="{59FA8296-342B-4901-B5D9-C5DC42FFF6F6}" type="presOf" srcId="{CBC34D3D-C4D2-4083-8363-ECD98A7914F3}" destId="{3D898A1E-42E2-42CA-A289-27A2AE6AE754}" srcOrd="1" destOrd="0" presId="urn:microsoft.com/office/officeart/2005/8/layout/venn1"/>
    <dgm:cxn modelId="{20DB6509-2F9C-4575-AF20-C33DD56CC128}" type="presOf" srcId="{CBE35030-6A39-48F3-B09E-D7B1481FB0B9}" destId="{DF30463E-C33C-4CE6-8BB6-75317C77260C}" srcOrd="0" destOrd="0" presId="urn:microsoft.com/office/officeart/2005/8/layout/venn1"/>
    <dgm:cxn modelId="{B8F6F55C-F235-4853-85F6-B367D02701E0}" type="presOf" srcId="{13AEF9E1-4570-4D6D-AF3A-2CBF127E7460}" destId="{469F99EC-4801-4DCD-8746-168D822A7735}" srcOrd="0" destOrd="0" presId="urn:microsoft.com/office/officeart/2005/8/layout/venn1"/>
    <dgm:cxn modelId="{7356B73B-1770-4356-8BA1-C73013A0F39E}" type="presOf" srcId="{CBC34D3D-C4D2-4083-8363-ECD98A7914F3}" destId="{1F4A3FD0-4888-432E-951A-54715DEB4101}" srcOrd="0" destOrd="0" presId="urn:microsoft.com/office/officeart/2005/8/layout/venn1"/>
    <dgm:cxn modelId="{31929039-084E-49D9-B760-7D51B7AC75B2}" type="presParOf" srcId="{469F99EC-4801-4DCD-8746-168D822A7735}" destId="{2539C477-8392-451F-A4F0-C5FAEE9C37D8}" srcOrd="0" destOrd="0" presId="urn:microsoft.com/office/officeart/2005/8/layout/venn1"/>
    <dgm:cxn modelId="{80FB343F-7507-4917-8DC1-187145566143}" type="presParOf" srcId="{469F99EC-4801-4DCD-8746-168D822A7735}" destId="{D3E0E507-F24B-4106-B83F-3C0DFBCEA193}" srcOrd="1" destOrd="0" presId="urn:microsoft.com/office/officeart/2005/8/layout/venn1"/>
    <dgm:cxn modelId="{141EBD6A-664A-4963-A405-2783B951D908}" type="presParOf" srcId="{469F99EC-4801-4DCD-8746-168D822A7735}" destId="{1F4A3FD0-4888-432E-951A-54715DEB4101}" srcOrd="2" destOrd="0" presId="urn:microsoft.com/office/officeart/2005/8/layout/venn1"/>
    <dgm:cxn modelId="{CFB48D41-2222-4623-BA85-63831E80ED03}" type="presParOf" srcId="{469F99EC-4801-4DCD-8746-168D822A7735}" destId="{3D898A1E-42E2-42CA-A289-27A2AE6AE754}" srcOrd="3" destOrd="0" presId="urn:microsoft.com/office/officeart/2005/8/layout/venn1"/>
    <dgm:cxn modelId="{54562217-6F72-41D5-B012-7EB4D518B7E7}" type="presParOf" srcId="{469F99EC-4801-4DCD-8746-168D822A7735}" destId="{DF30463E-C33C-4CE6-8BB6-75317C77260C}" srcOrd="4" destOrd="0" presId="urn:microsoft.com/office/officeart/2005/8/layout/venn1"/>
    <dgm:cxn modelId="{F8A05CF7-0EDD-4FA9-97F1-9BD260F2F03B}" type="presParOf" srcId="{469F99EC-4801-4DCD-8746-168D822A7735}" destId="{13F0C12D-9DAA-454A-9F56-5669F6F689E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D9F59-C74C-4255-B590-68ACC4BD5E86}">
      <dsp:nvSpPr>
        <dsp:cNvPr id="0" name=""/>
        <dsp:cNvSpPr/>
      </dsp:nvSpPr>
      <dsp:spPr>
        <a:xfrm>
          <a:off x="3114319" y="778463"/>
          <a:ext cx="1846472" cy="184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4B6D23-4DB6-4B8E-B256-528F7A4DD606}">
      <dsp:nvSpPr>
        <dsp:cNvPr id="0" name=""/>
        <dsp:cNvSpPr/>
      </dsp:nvSpPr>
      <dsp:spPr>
        <a:xfrm>
          <a:off x="3043549" y="1203066"/>
          <a:ext cx="2115749" cy="11322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Times New Roman" pitchFamily="18" charset="0"/>
            </a:rPr>
            <a:t>Ehrlichia </a:t>
          </a:r>
          <a:r>
            <a:rPr lang="cs-CZ" sz="1800" b="1" kern="1200" dirty="0" err="1" smtClean="0">
              <a:latin typeface="Times New Roman" pitchFamily="18" charset="0"/>
            </a:rPr>
            <a:t>chaffeensis</a:t>
          </a:r>
          <a:endParaRPr lang="cs-CZ" sz="1800" b="1" kern="1200" dirty="0" smtClean="0">
            <a:latin typeface="Times New Roman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Times New Roman" pitchFamily="18" charset="0"/>
            </a:rPr>
            <a:t>Malé bakterie příbuzné rickettsiím, třetí nejčastější onemocnění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Times New Roman" pitchFamily="18" charset="0"/>
            </a:rPr>
            <a:t>.</a:t>
          </a:r>
          <a:endParaRPr lang="cs-CZ" sz="1800" b="1" kern="1200" dirty="0"/>
        </a:p>
      </dsp:txBody>
      <dsp:txXfrm>
        <a:off x="3043549" y="1203066"/>
        <a:ext cx="2115749" cy="1132249"/>
      </dsp:txXfrm>
    </dsp:sp>
    <dsp:sp modelId="{446067A9-41F2-4963-BB3C-352F8C94080F}">
      <dsp:nvSpPr>
        <dsp:cNvPr id="0" name=""/>
        <dsp:cNvSpPr/>
      </dsp:nvSpPr>
      <dsp:spPr>
        <a:xfrm>
          <a:off x="6015836" y="707694"/>
          <a:ext cx="1846472" cy="184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564BD6-0B04-49E6-B0AB-7B79D4267F60}">
      <dsp:nvSpPr>
        <dsp:cNvPr id="0" name=""/>
        <dsp:cNvSpPr/>
      </dsp:nvSpPr>
      <dsp:spPr>
        <a:xfrm>
          <a:off x="5833059" y="870026"/>
          <a:ext cx="2000345" cy="12454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Times New Roman" pitchFamily="18" charset="0"/>
            </a:rPr>
            <a:t>Neléčené onemocnění může přejít do chronického stadia.  </a:t>
          </a:r>
          <a:endParaRPr lang="cs-CZ" sz="2000" b="1" kern="1200" dirty="0"/>
        </a:p>
      </dsp:txBody>
      <dsp:txXfrm>
        <a:off x="5833059" y="870026"/>
        <a:ext cx="2000345" cy="1245474"/>
      </dsp:txXfrm>
    </dsp:sp>
    <dsp:sp modelId="{53161F40-B0B4-43D8-B57C-86261D998F85}">
      <dsp:nvSpPr>
        <dsp:cNvPr id="0" name=""/>
        <dsp:cNvSpPr/>
      </dsp:nvSpPr>
      <dsp:spPr>
        <a:xfrm>
          <a:off x="6086599" y="2052294"/>
          <a:ext cx="1846472" cy="184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41BD97-3FCD-438C-BA22-F73F01093066}">
      <dsp:nvSpPr>
        <dsp:cNvPr id="0" name=""/>
        <dsp:cNvSpPr/>
      </dsp:nvSpPr>
      <dsp:spPr>
        <a:xfrm>
          <a:off x="6025400" y="2455176"/>
          <a:ext cx="1961877" cy="13303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1" kern="1200" dirty="0" smtClean="0">
              <a:latin typeface="Times New Roman" pitchFamily="18" charset="0"/>
            </a:rPr>
            <a:t> </a:t>
          </a:r>
          <a:r>
            <a:rPr lang="cs-CZ" sz="2000" b="1" kern="1200" dirty="0" smtClean="0">
              <a:latin typeface="Times New Roman" pitchFamily="18" charset="0"/>
            </a:rPr>
            <a:t>Změny v krevním obrazu: leukopenie, trombocytopenie, </a:t>
          </a:r>
          <a:r>
            <a:rPr lang="cs-CZ" sz="2000" b="1" kern="1200" dirty="0" err="1" smtClean="0">
              <a:latin typeface="Times New Roman" pitchFamily="18" charset="0"/>
            </a:rPr>
            <a:t>monocytóza</a:t>
          </a:r>
          <a:r>
            <a:rPr lang="cs-CZ" sz="2000" b="1" kern="1200" dirty="0" smtClean="0">
              <a:latin typeface="Times New Roman" pitchFamily="18" charset="0"/>
            </a:rPr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 dirty="0" smtClean="0">
            <a:latin typeface="Times New Roman" pitchFamily="18" charset="0"/>
          </a:endParaRPr>
        </a:p>
      </dsp:txBody>
      <dsp:txXfrm>
        <a:off x="6025400" y="2455176"/>
        <a:ext cx="1961877" cy="1330393"/>
      </dsp:txXfrm>
    </dsp:sp>
    <dsp:sp modelId="{022EE9F2-CC70-4425-BB1E-A28191BBA708}">
      <dsp:nvSpPr>
        <dsp:cNvPr id="0" name=""/>
        <dsp:cNvSpPr/>
      </dsp:nvSpPr>
      <dsp:spPr>
        <a:xfrm>
          <a:off x="5743401" y="3814548"/>
          <a:ext cx="1846472" cy="184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83358E-9E59-4416-AC96-2C58B0048A85}">
      <dsp:nvSpPr>
        <dsp:cNvPr id="0" name=""/>
        <dsp:cNvSpPr/>
      </dsp:nvSpPr>
      <dsp:spPr>
        <a:xfrm>
          <a:off x="5606990" y="4297270"/>
          <a:ext cx="2115749" cy="12171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Times New Roman" pitchFamily="18" charset="0"/>
            </a:rPr>
            <a:t>Zejm. v USA, psi a lesní zvěř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 dirty="0" smtClean="0">
            <a:latin typeface="Times New Roman" pitchFamily="18" charset="0"/>
          </a:endParaRPr>
        </a:p>
      </dsp:txBody>
      <dsp:txXfrm>
        <a:off x="5606990" y="4297270"/>
        <a:ext cx="2115749" cy="1217168"/>
      </dsp:txXfrm>
    </dsp:sp>
    <dsp:sp modelId="{0460E35C-BC82-4B0F-9FAC-A78C15628A4B}">
      <dsp:nvSpPr>
        <dsp:cNvPr id="0" name=""/>
        <dsp:cNvSpPr/>
      </dsp:nvSpPr>
      <dsp:spPr>
        <a:xfrm>
          <a:off x="991263" y="3814548"/>
          <a:ext cx="1846472" cy="184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A93670-0434-42C0-9242-FC5EF21B2580}">
      <dsp:nvSpPr>
        <dsp:cNvPr id="0" name=""/>
        <dsp:cNvSpPr/>
      </dsp:nvSpPr>
      <dsp:spPr>
        <a:xfrm>
          <a:off x="422983" y="3819800"/>
          <a:ext cx="2476696" cy="20396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Times New Roman" pitchFamily="18" charset="0"/>
            </a:rPr>
            <a:t>Smrt nastává zřídka, a to v případě nezahájení včasné léčby či současných nálezech sekundárních infekcí </a:t>
          </a:r>
        </a:p>
      </dsp:txBody>
      <dsp:txXfrm>
        <a:off x="422983" y="3819800"/>
        <a:ext cx="2476696" cy="2039608"/>
      </dsp:txXfrm>
    </dsp:sp>
    <dsp:sp modelId="{E2E7AB5F-D1F3-4571-A7FF-8B90E521169D}">
      <dsp:nvSpPr>
        <dsp:cNvPr id="0" name=""/>
        <dsp:cNvSpPr/>
      </dsp:nvSpPr>
      <dsp:spPr>
        <a:xfrm>
          <a:off x="71265" y="1981528"/>
          <a:ext cx="1846472" cy="184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D4F55C-5CB1-4743-B4B0-322A2AD1B1AB}">
      <dsp:nvSpPr>
        <dsp:cNvPr id="0" name=""/>
        <dsp:cNvSpPr/>
      </dsp:nvSpPr>
      <dsp:spPr>
        <a:xfrm>
          <a:off x="218345" y="2114529"/>
          <a:ext cx="1961877" cy="13303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Times New Roman" pitchFamily="18" charset="0"/>
            </a:rPr>
            <a:t>Napadá monocyty,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Times New Roman" pitchFamily="18" charset="0"/>
            </a:rPr>
            <a:t>vysoké horečky, silné bolesti hlavy a jednostranné zvětšení lymfatických uzlin. </a:t>
          </a:r>
        </a:p>
      </dsp:txBody>
      <dsp:txXfrm>
        <a:off x="218345" y="2114529"/>
        <a:ext cx="1961877" cy="1330393"/>
      </dsp:txXfrm>
    </dsp:sp>
    <dsp:sp modelId="{628BB436-E5A4-4A72-A4BE-B04F47AD144C}">
      <dsp:nvSpPr>
        <dsp:cNvPr id="0" name=""/>
        <dsp:cNvSpPr/>
      </dsp:nvSpPr>
      <dsp:spPr>
        <a:xfrm>
          <a:off x="2810356" y="2796643"/>
          <a:ext cx="2496597" cy="23412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2AD1C95-0046-49C2-BEF9-4C003000A8A8}">
      <dsp:nvSpPr>
        <dsp:cNvPr id="0" name=""/>
        <dsp:cNvSpPr/>
      </dsp:nvSpPr>
      <dsp:spPr>
        <a:xfrm>
          <a:off x="3083189" y="3001270"/>
          <a:ext cx="2000345" cy="12454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Times New Roman" pitchFamily="18" charset="0"/>
            </a:rPr>
            <a:t>Po nákaze může vzniknout skvrna na kůži ( </a:t>
          </a:r>
          <a:r>
            <a:rPr lang="cs-CZ" sz="1800" kern="1200" dirty="0" err="1" smtClean="0">
              <a:latin typeface="Times New Roman" pitchFamily="18" charset="0"/>
            </a:rPr>
            <a:t>erythema</a:t>
          </a:r>
          <a:r>
            <a:rPr lang="cs-CZ" sz="1800" kern="1200" dirty="0" smtClean="0">
              <a:latin typeface="Times New Roman" pitchFamily="18" charset="0"/>
            </a:rPr>
            <a:t> </a:t>
          </a:r>
          <a:r>
            <a:rPr lang="cs-CZ" sz="1800" kern="1200" dirty="0" err="1" smtClean="0">
              <a:latin typeface="Times New Roman" pitchFamily="18" charset="0"/>
            </a:rPr>
            <a:t>migrans</a:t>
          </a:r>
          <a:r>
            <a:rPr lang="cs-CZ" sz="1800" kern="1200" dirty="0" smtClean="0">
              <a:latin typeface="Times New Roman" pitchFamily="18" charset="0"/>
            </a:rPr>
            <a:t>) podobně jako při </a:t>
          </a:r>
          <a:r>
            <a:rPr lang="cs-CZ" sz="1800" kern="1200" dirty="0" err="1" smtClean="0">
              <a:latin typeface="Times New Roman" pitchFamily="18" charset="0"/>
            </a:rPr>
            <a:t>borelioze</a:t>
          </a:r>
          <a:endParaRPr lang="cs-CZ" sz="1800" kern="1200" dirty="0" smtClean="0">
            <a:latin typeface="Times New Roman" pitchFamily="18" charset="0"/>
          </a:endParaRPr>
        </a:p>
      </dsp:txBody>
      <dsp:txXfrm>
        <a:off x="3083189" y="3001270"/>
        <a:ext cx="2000345" cy="1245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D9F59-C74C-4255-B590-68ACC4BD5E86}">
      <dsp:nvSpPr>
        <dsp:cNvPr id="0" name=""/>
        <dsp:cNvSpPr/>
      </dsp:nvSpPr>
      <dsp:spPr>
        <a:xfrm>
          <a:off x="3114319" y="778463"/>
          <a:ext cx="1846472" cy="184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4B6D23-4DB6-4B8E-B256-528F7A4DD606}">
      <dsp:nvSpPr>
        <dsp:cNvPr id="0" name=""/>
        <dsp:cNvSpPr/>
      </dsp:nvSpPr>
      <dsp:spPr>
        <a:xfrm>
          <a:off x="3043549" y="1203066"/>
          <a:ext cx="2115749" cy="11322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Times New Roman" pitchFamily="18" charset="0"/>
            </a:rPr>
            <a:t>Nespecifické chřipkové projevy, příznakem jsou vysoké teploty.</a:t>
          </a:r>
          <a:endParaRPr lang="cs-CZ" sz="1800" b="1" kern="1200" dirty="0"/>
        </a:p>
      </dsp:txBody>
      <dsp:txXfrm>
        <a:off x="3043549" y="1203066"/>
        <a:ext cx="2115749" cy="1132249"/>
      </dsp:txXfrm>
    </dsp:sp>
    <dsp:sp modelId="{446067A9-41F2-4963-BB3C-352F8C94080F}">
      <dsp:nvSpPr>
        <dsp:cNvPr id="0" name=""/>
        <dsp:cNvSpPr/>
      </dsp:nvSpPr>
      <dsp:spPr>
        <a:xfrm>
          <a:off x="6015836" y="707694"/>
          <a:ext cx="1846472" cy="184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564BD6-0B04-49E6-B0AB-7B79D4267F60}">
      <dsp:nvSpPr>
        <dsp:cNvPr id="0" name=""/>
        <dsp:cNvSpPr/>
      </dsp:nvSpPr>
      <dsp:spPr>
        <a:xfrm>
          <a:off x="5833059" y="870026"/>
          <a:ext cx="2000345" cy="12454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Times New Roman" pitchFamily="18" charset="0"/>
            </a:rPr>
            <a:t>Zimnice, bolesti hlavy, malátnost </a:t>
          </a:r>
          <a:endParaRPr lang="cs-CZ" sz="2000" b="1" kern="1200" dirty="0"/>
        </a:p>
      </dsp:txBody>
      <dsp:txXfrm>
        <a:off x="5833059" y="870026"/>
        <a:ext cx="2000345" cy="1245474"/>
      </dsp:txXfrm>
    </dsp:sp>
    <dsp:sp modelId="{53161F40-B0B4-43D8-B57C-86261D998F85}">
      <dsp:nvSpPr>
        <dsp:cNvPr id="0" name=""/>
        <dsp:cNvSpPr/>
      </dsp:nvSpPr>
      <dsp:spPr>
        <a:xfrm>
          <a:off x="6086599" y="2052294"/>
          <a:ext cx="1846472" cy="184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41BD97-3FCD-438C-BA22-F73F01093066}">
      <dsp:nvSpPr>
        <dsp:cNvPr id="0" name=""/>
        <dsp:cNvSpPr/>
      </dsp:nvSpPr>
      <dsp:spPr>
        <a:xfrm>
          <a:off x="6025400" y="2455176"/>
          <a:ext cx="1961877" cy="13303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Times New Roman" pitchFamily="18" charset="0"/>
            </a:rPr>
            <a:t>Rozvíjí nevolnost, bolest svalů a kloubů, ztuhlost, možná i vyrážka, nejčastěji na rukou, nohou a obličeji</a:t>
          </a:r>
        </a:p>
      </dsp:txBody>
      <dsp:txXfrm>
        <a:off x="6025400" y="2455176"/>
        <a:ext cx="1961877" cy="1330393"/>
      </dsp:txXfrm>
    </dsp:sp>
    <dsp:sp modelId="{022EE9F2-CC70-4425-BB1E-A28191BBA708}">
      <dsp:nvSpPr>
        <dsp:cNvPr id="0" name=""/>
        <dsp:cNvSpPr/>
      </dsp:nvSpPr>
      <dsp:spPr>
        <a:xfrm>
          <a:off x="5743401" y="3814548"/>
          <a:ext cx="1846472" cy="184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83358E-9E59-4416-AC96-2C58B0048A85}">
      <dsp:nvSpPr>
        <dsp:cNvPr id="0" name=""/>
        <dsp:cNvSpPr/>
      </dsp:nvSpPr>
      <dsp:spPr>
        <a:xfrm>
          <a:off x="5606990" y="4297270"/>
          <a:ext cx="2115749" cy="12171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Times New Roman" pitchFamily="18" charset="0"/>
            </a:rPr>
            <a:t>průjem,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Times New Roman" pitchFamily="18" charset="0"/>
            </a:rPr>
            <a:t>zmatenost a lymfadenopatie </a:t>
          </a:r>
        </a:p>
      </dsp:txBody>
      <dsp:txXfrm>
        <a:off x="5606990" y="4297270"/>
        <a:ext cx="2115749" cy="1217168"/>
      </dsp:txXfrm>
    </dsp:sp>
    <dsp:sp modelId="{0460E35C-BC82-4B0F-9FAC-A78C15628A4B}">
      <dsp:nvSpPr>
        <dsp:cNvPr id="0" name=""/>
        <dsp:cNvSpPr/>
      </dsp:nvSpPr>
      <dsp:spPr>
        <a:xfrm>
          <a:off x="991263" y="3814548"/>
          <a:ext cx="1846472" cy="184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A93670-0434-42C0-9242-FC5EF21B2580}">
      <dsp:nvSpPr>
        <dsp:cNvPr id="0" name=""/>
        <dsp:cNvSpPr/>
      </dsp:nvSpPr>
      <dsp:spPr>
        <a:xfrm>
          <a:off x="422983" y="3819800"/>
          <a:ext cx="2476696" cy="20396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Times New Roman" pitchFamily="18" charset="0"/>
            </a:rPr>
            <a:t>Smrt nastává zřídka, a to v případě nezahájení včasné léčby či současných nálezech sekundárních infekcí </a:t>
          </a:r>
        </a:p>
      </dsp:txBody>
      <dsp:txXfrm>
        <a:off x="422983" y="3819800"/>
        <a:ext cx="2476696" cy="2039608"/>
      </dsp:txXfrm>
    </dsp:sp>
    <dsp:sp modelId="{E2E7AB5F-D1F3-4571-A7FF-8B90E521169D}">
      <dsp:nvSpPr>
        <dsp:cNvPr id="0" name=""/>
        <dsp:cNvSpPr/>
      </dsp:nvSpPr>
      <dsp:spPr>
        <a:xfrm>
          <a:off x="71265" y="1981528"/>
          <a:ext cx="1846472" cy="18466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D4F55C-5CB1-4743-B4B0-322A2AD1B1AB}">
      <dsp:nvSpPr>
        <dsp:cNvPr id="0" name=""/>
        <dsp:cNvSpPr/>
      </dsp:nvSpPr>
      <dsp:spPr>
        <a:xfrm>
          <a:off x="218345" y="2114529"/>
          <a:ext cx="1961877" cy="13303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 dirty="0" smtClean="0">
            <a:latin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 dirty="0" smtClean="0">
            <a:latin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Times New Roman" pitchFamily="18" charset="0"/>
            </a:rPr>
            <a:t>Onemocnění trvá zpravidla několik týdnů a spontánně neustupuje. Po nasazení příslušného antibiotika dochází k rychlému ústupu horeček.</a:t>
          </a:r>
        </a:p>
      </dsp:txBody>
      <dsp:txXfrm>
        <a:off x="218345" y="2114529"/>
        <a:ext cx="1961877" cy="1330393"/>
      </dsp:txXfrm>
    </dsp:sp>
    <dsp:sp modelId="{628BB436-E5A4-4A72-A4BE-B04F47AD144C}">
      <dsp:nvSpPr>
        <dsp:cNvPr id="0" name=""/>
        <dsp:cNvSpPr/>
      </dsp:nvSpPr>
      <dsp:spPr>
        <a:xfrm>
          <a:off x="2810356" y="2796643"/>
          <a:ext cx="2496597" cy="23412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2AD1C95-0046-49C2-BEF9-4C003000A8A8}">
      <dsp:nvSpPr>
        <dsp:cNvPr id="0" name=""/>
        <dsp:cNvSpPr/>
      </dsp:nvSpPr>
      <dsp:spPr>
        <a:xfrm>
          <a:off x="3024339" y="3312365"/>
          <a:ext cx="2000345" cy="12454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Times New Roman" pitchFamily="18" charset="0"/>
            </a:rPr>
            <a:t>Zhruba  polovina musí být </a:t>
          </a:r>
          <a:r>
            <a:rPr lang="cs-CZ" sz="1800" kern="1200" dirty="0" err="1" smtClean="0">
              <a:latin typeface="Times New Roman" pitchFamily="18" charset="0"/>
            </a:rPr>
            <a:t>hospi</a:t>
          </a:r>
          <a:r>
            <a:rPr lang="cs-CZ" sz="1800" kern="1200" dirty="0" smtClean="0">
              <a:latin typeface="Times New Roman" pitchFamily="18" charset="0"/>
            </a:rPr>
            <a:t> </a:t>
          </a:r>
          <a:r>
            <a:rPr lang="cs-CZ" sz="1800" kern="1200" dirty="0" err="1" smtClean="0">
              <a:latin typeface="Times New Roman" pitchFamily="18" charset="0"/>
            </a:rPr>
            <a:t>talizována</a:t>
          </a:r>
          <a:r>
            <a:rPr lang="cs-CZ" sz="1800" kern="1200" dirty="0" smtClean="0">
              <a:latin typeface="Times New Roman" pitchFamily="18" charset="0"/>
            </a:rPr>
            <a:t>. Průběh nemoci bývá těžší u starších a imunodeficitních osob, kočky, psi, skot</a:t>
          </a:r>
        </a:p>
      </dsp:txBody>
      <dsp:txXfrm>
        <a:off x="3024339" y="3312365"/>
        <a:ext cx="2000345" cy="1245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A2366-D2C7-40FE-8C1B-BCD15F8A3D59}">
      <dsp:nvSpPr>
        <dsp:cNvPr id="0" name=""/>
        <dsp:cNvSpPr/>
      </dsp:nvSpPr>
      <dsp:spPr>
        <a:xfrm>
          <a:off x="2520277" y="2376266"/>
          <a:ext cx="1693515" cy="16937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67EBD1-C0B7-4AB3-B425-A2F07CC6C9C1}">
      <dsp:nvSpPr>
        <dsp:cNvPr id="0" name=""/>
        <dsp:cNvSpPr/>
      </dsp:nvSpPr>
      <dsp:spPr>
        <a:xfrm>
          <a:off x="2448275" y="2592290"/>
          <a:ext cx="1940486" cy="10384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Projevuje syndromy podobnými malárii v různě intenzivních stupních, avšak bez periodicity</a:t>
          </a:r>
          <a:endParaRPr lang="cs-CZ" sz="1800" b="1" kern="1200" dirty="0"/>
        </a:p>
      </dsp:txBody>
      <dsp:txXfrm>
        <a:off x="2448275" y="2592290"/>
        <a:ext cx="1940486" cy="1038456"/>
      </dsp:txXfrm>
    </dsp:sp>
    <dsp:sp modelId="{205A70CA-86C0-4ECF-8D57-B0BF0AD565F4}">
      <dsp:nvSpPr>
        <dsp:cNvPr id="0" name=""/>
        <dsp:cNvSpPr/>
      </dsp:nvSpPr>
      <dsp:spPr>
        <a:xfrm>
          <a:off x="5040555" y="792089"/>
          <a:ext cx="1693515" cy="16937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434A0B-EB4F-42B2-BCFB-B0D343328C30}">
      <dsp:nvSpPr>
        <dsp:cNvPr id="0" name=""/>
        <dsp:cNvSpPr/>
      </dsp:nvSpPr>
      <dsp:spPr>
        <a:xfrm>
          <a:off x="5112559" y="1152129"/>
          <a:ext cx="1834641" cy="11423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Inkubační doba je různá – od 1 do 4 týdnů. </a:t>
          </a:r>
          <a:endParaRPr lang="cs-CZ" sz="1600" kern="1200" dirty="0"/>
        </a:p>
      </dsp:txBody>
      <dsp:txXfrm>
        <a:off x="5112559" y="1152129"/>
        <a:ext cx="1834641" cy="1142302"/>
      </dsp:txXfrm>
    </dsp:sp>
    <dsp:sp modelId="{825CF3F1-898F-4138-91EF-64C4BE30A960}">
      <dsp:nvSpPr>
        <dsp:cNvPr id="0" name=""/>
        <dsp:cNvSpPr/>
      </dsp:nvSpPr>
      <dsp:spPr>
        <a:xfrm>
          <a:off x="5184577" y="2664296"/>
          <a:ext cx="1693515" cy="16937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5ABE71-2283-486E-9B85-D41AC79DA472}">
      <dsp:nvSpPr>
        <dsp:cNvPr id="0" name=""/>
        <dsp:cNvSpPr/>
      </dsp:nvSpPr>
      <dsp:spPr>
        <a:xfrm>
          <a:off x="5256953" y="2818871"/>
          <a:ext cx="1799359" cy="12201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Pro začátek nemoci je charakteristická horečka, zimnice, silné pocení, bolest hlavy a celková bolest svalů </a:t>
          </a:r>
          <a:endParaRPr lang="cs-CZ" sz="1800" b="1" kern="1200" dirty="0"/>
        </a:p>
      </dsp:txBody>
      <dsp:txXfrm>
        <a:off x="5256953" y="2818871"/>
        <a:ext cx="1799359" cy="1220186"/>
      </dsp:txXfrm>
    </dsp:sp>
    <dsp:sp modelId="{6C8BA7BB-8BCD-4592-BB94-2BA87ADCEA22}">
      <dsp:nvSpPr>
        <dsp:cNvPr id="0" name=""/>
        <dsp:cNvSpPr/>
      </dsp:nvSpPr>
      <dsp:spPr>
        <a:xfrm>
          <a:off x="3672410" y="4032443"/>
          <a:ext cx="1693515" cy="16937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FC91DF-67AA-4BC5-8939-86A94718685B}">
      <dsp:nvSpPr>
        <dsp:cNvPr id="0" name=""/>
        <dsp:cNvSpPr/>
      </dsp:nvSpPr>
      <dsp:spPr>
        <a:xfrm>
          <a:off x="3528387" y="4464498"/>
          <a:ext cx="1940486" cy="11163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Později se objevují  další symptomy zahrnující bolest kloubů, nevolnost, zvracení a vyčerpání</a:t>
          </a:r>
          <a:endParaRPr lang="cs-CZ" sz="1600" kern="1200" dirty="0"/>
        </a:p>
      </dsp:txBody>
      <dsp:txXfrm>
        <a:off x="3528387" y="4464498"/>
        <a:ext cx="1940486" cy="1116340"/>
      </dsp:txXfrm>
    </dsp:sp>
    <dsp:sp modelId="{AE7894BD-D4FE-4C43-BB8D-6E7C84EA0E28}">
      <dsp:nvSpPr>
        <dsp:cNvPr id="0" name=""/>
        <dsp:cNvSpPr/>
      </dsp:nvSpPr>
      <dsp:spPr>
        <a:xfrm>
          <a:off x="720088" y="4032443"/>
          <a:ext cx="1693515" cy="16937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31CFCC-E205-43B1-A1E2-9DB7C898DACE}">
      <dsp:nvSpPr>
        <dsp:cNvPr id="0" name=""/>
        <dsp:cNvSpPr/>
      </dsp:nvSpPr>
      <dsp:spPr>
        <a:xfrm>
          <a:off x="635068" y="4454440"/>
          <a:ext cx="1940486" cy="11163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Onemocnění může trvat několik týdnů až měsíců</a:t>
          </a:r>
          <a:endParaRPr lang="cs-CZ" sz="1600" kern="1200" dirty="0"/>
        </a:p>
      </dsp:txBody>
      <dsp:txXfrm>
        <a:off x="635068" y="4454440"/>
        <a:ext cx="1940486" cy="1116340"/>
      </dsp:txXfrm>
    </dsp:sp>
    <dsp:sp modelId="{E1870F79-250E-4400-8342-5E847808DFED}">
      <dsp:nvSpPr>
        <dsp:cNvPr id="0" name=""/>
        <dsp:cNvSpPr/>
      </dsp:nvSpPr>
      <dsp:spPr>
        <a:xfrm>
          <a:off x="288027" y="2160244"/>
          <a:ext cx="1693515" cy="16937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76EA4B-3562-4757-9497-3A95E94B1DFE}">
      <dsp:nvSpPr>
        <dsp:cNvPr id="0" name=""/>
        <dsp:cNvSpPr/>
      </dsp:nvSpPr>
      <dsp:spPr>
        <a:xfrm>
          <a:off x="216031" y="2448270"/>
          <a:ext cx="1799359" cy="1206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Babesióza</a:t>
          </a:r>
          <a:r>
            <a:rPr lang="cs-CZ" sz="1800" kern="1200" dirty="0" smtClean="0"/>
            <a:t> je parazitární onemocnění</a:t>
          </a:r>
          <a:endParaRPr lang="cs-CZ" sz="1800" kern="1200" dirty="0"/>
        </a:p>
      </dsp:txBody>
      <dsp:txXfrm>
        <a:off x="216031" y="2448270"/>
        <a:ext cx="1799359" cy="1206971"/>
      </dsp:txXfrm>
    </dsp:sp>
    <dsp:sp modelId="{5D30302E-8F53-4E0D-B875-1731226A2FDC}">
      <dsp:nvSpPr>
        <dsp:cNvPr id="0" name=""/>
        <dsp:cNvSpPr/>
      </dsp:nvSpPr>
      <dsp:spPr>
        <a:xfrm>
          <a:off x="2376272" y="216020"/>
          <a:ext cx="1693515" cy="16937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571B3C-37BB-42F4-89F9-FC7A0F37EC40}">
      <dsp:nvSpPr>
        <dsp:cNvPr id="0" name=""/>
        <dsp:cNvSpPr/>
      </dsp:nvSpPr>
      <dsp:spPr>
        <a:xfrm>
          <a:off x="2376269" y="576066"/>
          <a:ext cx="1834641" cy="11423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Prvoci (</a:t>
          </a:r>
          <a:r>
            <a:rPr lang="cs-CZ" sz="1800" b="1" i="1" kern="1200" dirty="0" err="1" smtClean="0"/>
            <a:t>Babesia</a:t>
          </a:r>
          <a:r>
            <a:rPr lang="cs-CZ" sz="1800" b="1" i="1" kern="1200" dirty="0" smtClean="0"/>
            <a:t> </a:t>
          </a:r>
          <a:r>
            <a:rPr lang="cs-CZ" sz="1800" b="1" i="1" kern="1200" dirty="0" err="1" smtClean="0"/>
            <a:t>microti</a:t>
          </a:r>
          <a:r>
            <a:rPr lang="cs-CZ" sz="1800" b="1" i="1" kern="1200" dirty="0" smtClean="0"/>
            <a:t>. B. </a:t>
          </a:r>
          <a:r>
            <a:rPr lang="cs-CZ" sz="1800" b="1" i="1" kern="1200" dirty="0" err="1" smtClean="0"/>
            <a:t>divergens</a:t>
          </a:r>
          <a:r>
            <a:rPr lang="cs-CZ" sz="1800" kern="1200" dirty="0" smtClean="0"/>
            <a:t>) </a:t>
          </a:r>
          <a:endParaRPr lang="cs-CZ" sz="1800" kern="1200" dirty="0"/>
        </a:p>
      </dsp:txBody>
      <dsp:txXfrm>
        <a:off x="2376269" y="576066"/>
        <a:ext cx="1834641" cy="1142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1D29E-B5CE-423E-9B37-A27DD1FE7406}">
      <dsp:nvSpPr>
        <dsp:cNvPr id="0" name=""/>
        <dsp:cNvSpPr/>
      </dsp:nvSpPr>
      <dsp:spPr>
        <a:xfrm>
          <a:off x="2867791" y="0"/>
          <a:ext cx="3367228" cy="39071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Je způsobená bakterií </a:t>
          </a:r>
          <a:r>
            <a:rPr lang="cs-CZ" sz="2000" b="1" kern="1200" dirty="0" err="1" smtClean="0"/>
            <a:t>Coxiella</a:t>
          </a:r>
          <a:r>
            <a:rPr lang="cs-CZ" sz="2000" b="1" kern="1200" dirty="0" smtClean="0"/>
            <a:t> </a:t>
          </a:r>
          <a:r>
            <a:rPr lang="cs-CZ" sz="2000" b="1" kern="1200" dirty="0" err="1" smtClean="0"/>
            <a:t>burnetii</a:t>
          </a:r>
          <a:r>
            <a:rPr lang="cs-CZ" sz="2000" kern="1200" dirty="0" smtClean="0"/>
            <a:t> a rozšířená po celém světě, </a:t>
          </a:r>
          <a:r>
            <a:rPr lang="cs-CZ" sz="2000" kern="1200" dirty="0" err="1" smtClean="0"/>
            <a:t>kroně</a:t>
          </a:r>
          <a:r>
            <a:rPr lang="cs-CZ" sz="2000" kern="1200" dirty="0" smtClean="0"/>
            <a:t> NZ, vysoce infekční ve fázi I (přes aerosol), po dlouhé kultivaci mění antigenní vlastnosti a dostává se do stadia </a:t>
          </a:r>
          <a:r>
            <a:rPr lang="cs-CZ" sz="1600" kern="1200" dirty="0" smtClean="0"/>
            <a:t>II</a:t>
          </a:r>
          <a:endParaRPr lang="cs-CZ" sz="1600" kern="1200" dirty="0"/>
        </a:p>
      </dsp:txBody>
      <dsp:txXfrm>
        <a:off x="3256318" y="525961"/>
        <a:ext cx="2590176" cy="1239767"/>
      </dsp:txXfrm>
    </dsp:sp>
    <dsp:sp modelId="{D41A3EB3-7174-487C-B15B-240CB0B0D236}">
      <dsp:nvSpPr>
        <dsp:cNvPr id="0" name=""/>
        <dsp:cNvSpPr/>
      </dsp:nvSpPr>
      <dsp:spPr>
        <a:xfrm>
          <a:off x="3550791" y="1069657"/>
          <a:ext cx="4874144" cy="47110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Vyznačuje se nespecifickými potížemi, pneumonií, hepatitidou, horečkami, zimnicemi, únavou, myalgií, pocením, kašlem, bolestí hlavy, myokarditidou, meningoencefalitidou, může vést ke vzniku chronického únavovému syndromu</a:t>
          </a:r>
          <a:endParaRPr lang="cs-CZ" sz="1800" kern="1200" dirty="0"/>
        </a:p>
      </dsp:txBody>
      <dsp:txXfrm>
        <a:off x="6175330" y="1613237"/>
        <a:ext cx="1874670" cy="3623867"/>
      </dsp:txXfrm>
    </dsp:sp>
    <dsp:sp modelId="{1D506D0E-44B6-4AAC-9187-35D2B2BA1749}">
      <dsp:nvSpPr>
        <dsp:cNvPr id="0" name=""/>
        <dsp:cNvSpPr/>
      </dsp:nvSpPr>
      <dsp:spPr>
        <a:xfrm>
          <a:off x="3056760" y="4345444"/>
          <a:ext cx="2063023" cy="17360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Je těžké ji diagnostikovat</a:t>
          </a:r>
          <a:endParaRPr lang="cs-CZ" sz="1900" kern="1200" dirty="0"/>
        </a:p>
      </dsp:txBody>
      <dsp:txXfrm>
        <a:off x="3294802" y="5296957"/>
        <a:ext cx="1586941" cy="550876"/>
      </dsp:txXfrm>
    </dsp:sp>
    <dsp:sp modelId="{20B4C301-122A-455C-A544-1613F211BD39}">
      <dsp:nvSpPr>
        <dsp:cNvPr id="0" name=""/>
        <dsp:cNvSpPr/>
      </dsp:nvSpPr>
      <dsp:spPr>
        <a:xfrm>
          <a:off x="0" y="1477938"/>
          <a:ext cx="3768537" cy="4603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Jako hostitelé vystupují divoká a domácí zvířata (kočky, dobytek, ovce, kozy </a:t>
          </a:r>
          <a:r>
            <a:rPr lang="cs-CZ" sz="1800" kern="1200" dirty="0" err="1" smtClean="0"/>
            <a:t>atd</a:t>
          </a:r>
          <a:r>
            <a:rPr lang="cs-CZ" sz="1800" kern="1200" dirty="0" smtClean="0"/>
            <a:t>) </a:t>
          </a:r>
          <a:endParaRPr lang="cs-CZ" sz="1800" kern="1200" dirty="0"/>
        </a:p>
      </dsp:txBody>
      <dsp:txXfrm>
        <a:off x="289887" y="2009122"/>
        <a:ext cx="1449437" cy="3541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0D136-9A18-4190-A5BB-9C42BD5EE3DC}">
      <dsp:nvSpPr>
        <dsp:cNvPr id="0" name=""/>
        <dsp:cNvSpPr/>
      </dsp:nvSpPr>
      <dsp:spPr>
        <a:xfrm>
          <a:off x="2458609" y="2148129"/>
          <a:ext cx="1836204" cy="18362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6A8B43-3173-436A-B22D-50D9C9E7928B}">
      <dsp:nvSpPr>
        <dsp:cNvPr id="0" name=""/>
        <dsp:cNvSpPr/>
      </dsp:nvSpPr>
      <dsp:spPr>
        <a:xfrm>
          <a:off x="2373341" y="151500"/>
          <a:ext cx="2129996" cy="2838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Bakterie </a:t>
          </a:r>
          <a:r>
            <a:rPr lang="cs-CZ" sz="2400" b="1" i="1" kern="1200" dirty="0" err="1" smtClean="0"/>
            <a:t>Rickettsia</a:t>
          </a:r>
          <a:r>
            <a:rPr lang="cs-CZ" sz="2400" b="1" i="1" kern="1200" dirty="0" smtClean="0"/>
            <a:t> </a:t>
          </a:r>
          <a:r>
            <a:rPr lang="cs-CZ" sz="2400" b="1" i="1" kern="1200" dirty="0" err="1" smtClean="0"/>
            <a:t>slovaca</a:t>
          </a:r>
          <a:r>
            <a:rPr lang="cs-CZ" sz="2400" b="1" i="1" kern="1200" dirty="0" smtClean="0"/>
            <a:t>, R. </a:t>
          </a:r>
          <a:r>
            <a:rPr lang="cs-CZ" sz="2400" b="1" i="1" kern="1200" dirty="0" err="1" smtClean="0"/>
            <a:t>sibirica</a:t>
          </a:r>
          <a:r>
            <a:rPr lang="cs-CZ" sz="2400" b="1" kern="1200" dirty="0" smtClean="0"/>
            <a:t> </a:t>
          </a:r>
          <a:r>
            <a:rPr lang="cs-CZ" sz="2000" kern="1200" dirty="0" smtClean="0"/>
            <a:t>způsobuje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Severoazijský</a:t>
          </a:r>
          <a:r>
            <a:rPr lang="cs-CZ" sz="2000" b="1" kern="1200" dirty="0" smtClean="0"/>
            <a:t> klíšťový tyfus</a:t>
          </a:r>
          <a:endParaRPr lang="cs-CZ" sz="2000" kern="1200" dirty="0"/>
        </a:p>
      </dsp:txBody>
      <dsp:txXfrm>
        <a:off x="2373341" y="151500"/>
        <a:ext cx="2129996" cy="2838520"/>
      </dsp:txXfrm>
    </dsp:sp>
    <dsp:sp modelId="{D8F6764A-EBE6-425B-A63E-9587A545FAD0}">
      <dsp:nvSpPr>
        <dsp:cNvPr id="0" name=""/>
        <dsp:cNvSpPr/>
      </dsp:nvSpPr>
      <dsp:spPr>
        <a:xfrm>
          <a:off x="5256580" y="1296141"/>
          <a:ext cx="1836204" cy="18362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3385CB-7155-4203-AAAF-AFE2C0901F3E}">
      <dsp:nvSpPr>
        <dsp:cNvPr id="0" name=""/>
        <dsp:cNvSpPr/>
      </dsp:nvSpPr>
      <dsp:spPr>
        <a:xfrm>
          <a:off x="5207314" y="1987312"/>
          <a:ext cx="1909652" cy="13378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Inkub</a:t>
          </a:r>
          <a:r>
            <a:rPr lang="cs-CZ" sz="1600" kern="1200" dirty="0" smtClean="0"/>
            <a:t>. doba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6-21 dnů</a:t>
          </a:r>
          <a:endParaRPr lang="cs-CZ" sz="1600" kern="1200" dirty="0"/>
        </a:p>
      </dsp:txBody>
      <dsp:txXfrm>
        <a:off x="5207314" y="1987312"/>
        <a:ext cx="1909652" cy="1337805"/>
      </dsp:txXfrm>
    </dsp:sp>
    <dsp:sp modelId="{0CB58718-684B-4D57-8566-F60F2D7A3C21}">
      <dsp:nvSpPr>
        <dsp:cNvPr id="0" name=""/>
        <dsp:cNvSpPr/>
      </dsp:nvSpPr>
      <dsp:spPr>
        <a:xfrm>
          <a:off x="4463312" y="2727683"/>
          <a:ext cx="2881499" cy="30055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1BA2D9-E43E-4C78-B215-0F7B8534366E}">
      <dsp:nvSpPr>
        <dsp:cNvPr id="0" name=""/>
        <dsp:cNvSpPr/>
      </dsp:nvSpPr>
      <dsp:spPr>
        <a:xfrm>
          <a:off x="4164031" y="3151728"/>
          <a:ext cx="3408633" cy="24735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Projevuje se horečkou, bolestí hlavy, lymfadenitidou třesavkou, zimnicí, a pupencovou vyrážkou, vaskulitidou, krvácení do kůže, poruchy krev. oběhu, snížení tlaku</a:t>
          </a:r>
          <a:endParaRPr lang="cs-CZ" sz="2000" kern="1200" dirty="0"/>
        </a:p>
      </dsp:txBody>
      <dsp:txXfrm>
        <a:off x="4164031" y="3151728"/>
        <a:ext cx="3408633" cy="2473522"/>
      </dsp:txXfrm>
    </dsp:sp>
    <dsp:sp modelId="{2CA8E7E3-604C-4BC2-9C40-E97DC70D2F86}">
      <dsp:nvSpPr>
        <dsp:cNvPr id="0" name=""/>
        <dsp:cNvSpPr/>
      </dsp:nvSpPr>
      <dsp:spPr>
        <a:xfrm>
          <a:off x="2304257" y="0"/>
          <a:ext cx="2086294" cy="19157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C0BF40-4D69-4666-8C69-C033D044A18A}">
      <dsp:nvSpPr>
        <dsp:cNvPr id="0" name=""/>
        <dsp:cNvSpPr/>
      </dsp:nvSpPr>
      <dsp:spPr>
        <a:xfrm>
          <a:off x="216023" y="2952328"/>
          <a:ext cx="1909652" cy="20766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Napadá selektivně </a:t>
          </a:r>
          <a:r>
            <a:rPr lang="cs-CZ" sz="1800" b="1" kern="1200" dirty="0" smtClean="0"/>
            <a:t>buňky endotelu, </a:t>
          </a:r>
          <a:r>
            <a:rPr lang="cs-CZ" sz="1800" kern="1200" dirty="0" smtClean="0"/>
            <a:t>množí se v </a:t>
          </a:r>
          <a:r>
            <a:rPr lang="cs-CZ" sz="1800" kern="1200" dirty="0" err="1" smtClean="0"/>
            <a:t>endotelií</a:t>
          </a:r>
          <a:r>
            <a:rPr lang="cs-CZ" sz="1800" kern="1200" dirty="0" smtClean="0"/>
            <a:t> kapilár (mozku, myokardu, kůže), po odeznění přetrvávají v organismu, vyvolávají recidivy</a:t>
          </a:r>
          <a:endParaRPr lang="cs-CZ" sz="1800" kern="1200" dirty="0"/>
        </a:p>
      </dsp:txBody>
      <dsp:txXfrm>
        <a:off x="216023" y="2952328"/>
        <a:ext cx="1909652" cy="2076622"/>
      </dsp:txXfrm>
    </dsp:sp>
    <dsp:sp modelId="{C822CFEA-A6F5-44F4-8A54-8163D00BDA00}">
      <dsp:nvSpPr>
        <dsp:cNvPr id="0" name=""/>
        <dsp:cNvSpPr/>
      </dsp:nvSpPr>
      <dsp:spPr>
        <a:xfrm>
          <a:off x="0" y="2309212"/>
          <a:ext cx="2573421" cy="34240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E9F7E0-7DFD-4779-B166-28A5E1EF32BB}">
      <dsp:nvSpPr>
        <dsp:cNvPr id="0" name=""/>
        <dsp:cNvSpPr/>
      </dsp:nvSpPr>
      <dsp:spPr>
        <a:xfrm>
          <a:off x="-227849" y="1987312"/>
          <a:ext cx="1909652" cy="13378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-227849" y="1987312"/>
        <a:ext cx="1909652" cy="1337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CBCC0-811B-418A-8030-CCB8332CCC79}">
      <dsp:nvSpPr>
        <dsp:cNvPr id="0" name=""/>
        <dsp:cNvSpPr/>
      </dsp:nvSpPr>
      <dsp:spPr>
        <a:xfrm>
          <a:off x="2817889" y="0"/>
          <a:ext cx="1776581" cy="51594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192529-1C97-4B41-B952-755FFE086BB6}">
      <dsp:nvSpPr>
        <dsp:cNvPr id="0" name=""/>
        <dsp:cNvSpPr/>
      </dsp:nvSpPr>
      <dsp:spPr>
        <a:xfrm>
          <a:off x="2952325" y="432050"/>
          <a:ext cx="1428571" cy="35542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Způsobuje ji bakterie </a:t>
          </a:r>
          <a:r>
            <a:rPr lang="cs-CZ" sz="1800" b="1" i="1" kern="1200" dirty="0" err="1" smtClean="0"/>
            <a:t>Francisella</a:t>
          </a:r>
          <a:r>
            <a:rPr lang="cs-CZ" sz="1800" b="1" i="1" kern="1200" dirty="0" smtClean="0"/>
            <a:t> </a:t>
          </a:r>
          <a:r>
            <a:rPr lang="cs-CZ" sz="1800" b="1" i="1" kern="1200" dirty="0" err="1" smtClean="0"/>
            <a:t>tularensis</a:t>
          </a:r>
          <a:r>
            <a:rPr lang="cs-CZ" sz="1800" kern="1200" dirty="0" smtClean="0"/>
            <a:t>, velmi stabilní, živá týdny ve vodě, v blátě a půdě a roky i ve zmrzlém mase, </a:t>
          </a:r>
          <a:r>
            <a:rPr lang="cs-CZ" sz="1800" b="1" kern="1200" dirty="0" smtClean="0"/>
            <a:t>vysoce infekční, 10min při 56C stačí k usmrcení</a:t>
          </a:r>
          <a:endParaRPr lang="cs-CZ" sz="1800" b="1" kern="1200" dirty="0"/>
        </a:p>
      </dsp:txBody>
      <dsp:txXfrm>
        <a:off x="2952325" y="432050"/>
        <a:ext cx="1428571" cy="3554223"/>
      </dsp:txXfrm>
    </dsp:sp>
    <dsp:sp modelId="{6A69CEEF-7E95-4FFE-9774-42027114AD49}">
      <dsp:nvSpPr>
        <dsp:cNvPr id="0" name=""/>
        <dsp:cNvSpPr/>
      </dsp:nvSpPr>
      <dsp:spPr>
        <a:xfrm>
          <a:off x="5262667" y="728732"/>
          <a:ext cx="1776581" cy="1776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A3F74A-B5C9-4D41-95C3-DE661555EDC1}">
      <dsp:nvSpPr>
        <dsp:cNvPr id="0" name=""/>
        <dsp:cNvSpPr/>
      </dsp:nvSpPr>
      <dsp:spPr>
        <a:xfrm>
          <a:off x="4935329" y="1056068"/>
          <a:ext cx="2104508" cy="7417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Inkubační doba 3-5dnů</a:t>
          </a:r>
          <a:endParaRPr lang="cs-CZ" sz="2600" kern="1200" dirty="0"/>
        </a:p>
      </dsp:txBody>
      <dsp:txXfrm>
        <a:off x="4935329" y="1056068"/>
        <a:ext cx="2104508" cy="741771"/>
      </dsp:txXfrm>
    </dsp:sp>
    <dsp:sp modelId="{5CB64C15-B57C-4396-90F7-C74D3E5469A0}">
      <dsp:nvSpPr>
        <dsp:cNvPr id="0" name=""/>
        <dsp:cNvSpPr/>
      </dsp:nvSpPr>
      <dsp:spPr>
        <a:xfrm>
          <a:off x="4978138" y="3365273"/>
          <a:ext cx="2726714" cy="23233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6EBB48-B889-4E0C-A034-150477DE8B81}">
      <dsp:nvSpPr>
        <dsp:cNvPr id="0" name=""/>
        <dsp:cNvSpPr/>
      </dsp:nvSpPr>
      <dsp:spPr>
        <a:xfrm>
          <a:off x="4976251" y="3119668"/>
          <a:ext cx="2844432" cy="26694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Projevuje se horečkou, zimnicí, kašlem, myalgií, zvracením, počáteční příznaky vymizí po 4 dnech pak se znovuobjeví po 1-3 dnech a</a:t>
          </a:r>
          <a:endParaRPr lang="cs-CZ" sz="1800" kern="1200" dirty="0"/>
        </a:p>
      </dsp:txBody>
      <dsp:txXfrm>
        <a:off x="4976251" y="3119668"/>
        <a:ext cx="2844432" cy="2669446"/>
      </dsp:txXfrm>
    </dsp:sp>
    <dsp:sp modelId="{22B1FB39-6DA8-440A-9AC1-A757C39EA9CD}">
      <dsp:nvSpPr>
        <dsp:cNvPr id="0" name=""/>
        <dsp:cNvSpPr/>
      </dsp:nvSpPr>
      <dsp:spPr>
        <a:xfrm>
          <a:off x="143317" y="3964155"/>
          <a:ext cx="1776581" cy="1776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5D957F-B90B-42C9-9368-952E038EDA81}">
      <dsp:nvSpPr>
        <dsp:cNvPr id="0" name=""/>
        <dsp:cNvSpPr/>
      </dsp:nvSpPr>
      <dsp:spPr>
        <a:xfrm>
          <a:off x="2636105" y="4107217"/>
          <a:ext cx="2220726" cy="12097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Bakterie může pronikat kůží</a:t>
          </a:r>
          <a:endParaRPr lang="cs-CZ" sz="2600" kern="1200" dirty="0"/>
        </a:p>
      </dsp:txBody>
      <dsp:txXfrm>
        <a:off x="2636105" y="4107217"/>
        <a:ext cx="2220726" cy="1209734"/>
      </dsp:txXfrm>
    </dsp:sp>
    <dsp:sp modelId="{57BED86D-97CF-4DAF-8290-AA6C6519DCFE}">
      <dsp:nvSpPr>
        <dsp:cNvPr id="0" name=""/>
        <dsp:cNvSpPr/>
      </dsp:nvSpPr>
      <dsp:spPr>
        <a:xfrm>
          <a:off x="307911" y="672357"/>
          <a:ext cx="1776581" cy="32578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307B20-B388-4761-B287-8F81C19F607F}">
      <dsp:nvSpPr>
        <dsp:cNvPr id="0" name=""/>
        <dsp:cNvSpPr/>
      </dsp:nvSpPr>
      <dsp:spPr>
        <a:xfrm>
          <a:off x="0" y="4165830"/>
          <a:ext cx="2104508" cy="14804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 místě vpichu nakaženého klíštěte vznikají léze a nastává zvětšení uzlin</a:t>
          </a:r>
          <a:endParaRPr lang="cs-CZ" sz="1800" kern="1200" dirty="0"/>
        </a:p>
      </dsp:txBody>
      <dsp:txXfrm>
        <a:off x="0" y="4165830"/>
        <a:ext cx="2104508" cy="1480484"/>
      </dsp:txXfrm>
    </dsp:sp>
    <dsp:sp modelId="{F193DD1A-7FDC-4446-8BE0-C515CE514F92}">
      <dsp:nvSpPr>
        <dsp:cNvPr id="0" name=""/>
        <dsp:cNvSpPr/>
      </dsp:nvSpPr>
      <dsp:spPr>
        <a:xfrm>
          <a:off x="2808308" y="4128068"/>
          <a:ext cx="1776581" cy="16325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F56D0E-48C1-4B33-A29B-ECB3B2F6EC35}">
      <dsp:nvSpPr>
        <dsp:cNvPr id="0" name=""/>
        <dsp:cNvSpPr/>
      </dsp:nvSpPr>
      <dsp:spPr>
        <a:xfrm>
          <a:off x="61021" y="178582"/>
          <a:ext cx="2269102" cy="46076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trvají týdny, vzniká lymfadenopatie, konjunktivitida, zánět hltanu, mandlí, břišní typ se zvracením, bolestí břicha a průjmy, pneumonie, nachází se v aerosolu, smrt v 1/3 neléčených případů</a:t>
          </a:r>
          <a:endParaRPr lang="cs-CZ" sz="1800" kern="1200" dirty="0"/>
        </a:p>
      </dsp:txBody>
      <dsp:txXfrm>
        <a:off x="61021" y="178582"/>
        <a:ext cx="2269102" cy="46076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D9F59-C74C-4255-B590-68ACC4BD5E86}">
      <dsp:nvSpPr>
        <dsp:cNvPr id="0" name=""/>
        <dsp:cNvSpPr/>
      </dsp:nvSpPr>
      <dsp:spPr>
        <a:xfrm>
          <a:off x="3157420" y="0"/>
          <a:ext cx="1714406" cy="17146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4B6D23-4DB6-4B8E-B256-528F7A4DD606}">
      <dsp:nvSpPr>
        <dsp:cNvPr id="0" name=""/>
        <dsp:cNvSpPr/>
      </dsp:nvSpPr>
      <dsp:spPr>
        <a:xfrm>
          <a:off x="3194251" y="-48156"/>
          <a:ext cx="1964424" cy="10512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Je způsobená </a:t>
          </a:r>
          <a:r>
            <a:rPr lang="cs-CZ" sz="1800" b="1" kern="1200" dirty="0" err="1" smtClean="0"/>
            <a:t>Flaviry</a:t>
          </a:r>
          <a:r>
            <a:rPr lang="cs-CZ" sz="1800" b="1" kern="1200" dirty="0" smtClean="0"/>
            <a:t> skupiny klíšťové encefalitidy: </a:t>
          </a:r>
          <a:r>
            <a:rPr lang="cs-CZ" sz="1800" kern="1200" dirty="0" smtClean="0"/>
            <a:t>CEE </a:t>
          </a:r>
          <a:r>
            <a:rPr lang="cs-CZ" sz="1800" kern="1200" dirty="0" err="1" smtClean="0"/>
            <a:t>atd</a:t>
          </a:r>
          <a:endParaRPr lang="cs-CZ" sz="1800" kern="1200" dirty="0"/>
        </a:p>
      </dsp:txBody>
      <dsp:txXfrm>
        <a:off x="3194251" y="-48156"/>
        <a:ext cx="1964424" cy="1051267"/>
      </dsp:txXfrm>
    </dsp:sp>
    <dsp:sp modelId="{E125B519-340D-45A1-A01D-37DAA2E6B84C}">
      <dsp:nvSpPr>
        <dsp:cNvPr id="0" name=""/>
        <dsp:cNvSpPr/>
      </dsp:nvSpPr>
      <dsp:spPr>
        <a:xfrm>
          <a:off x="5935913" y="2205159"/>
          <a:ext cx="1714406" cy="17146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E50EF4-6FD4-4C01-A4D1-1CAD4909A782}">
      <dsp:nvSpPr>
        <dsp:cNvPr id="0" name=""/>
        <dsp:cNvSpPr/>
      </dsp:nvSpPr>
      <dsp:spPr>
        <a:xfrm>
          <a:off x="5748003" y="950547"/>
          <a:ext cx="1857273" cy="11563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 ČR 140-744 případů ročně</a:t>
          </a:r>
          <a:endParaRPr lang="cs-CZ" sz="2100" kern="1200" dirty="0"/>
        </a:p>
      </dsp:txBody>
      <dsp:txXfrm>
        <a:off x="5748003" y="950547"/>
        <a:ext cx="1857273" cy="1156393"/>
      </dsp:txXfrm>
    </dsp:sp>
    <dsp:sp modelId="{7CE83621-D615-40D6-AAFE-7A6F1F7FEA35}">
      <dsp:nvSpPr>
        <dsp:cNvPr id="0" name=""/>
        <dsp:cNvSpPr/>
      </dsp:nvSpPr>
      <dsp:spPr>
        <a:xfrm>
          <a:off x="5710629" y="853458"/>
          <a:ext cx="1714406" cy="17146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9EFCE0-0519-4AE9-B8D2-F40F2A241E15}">
      <dsp:nvSpPr>
        <dsp:cNvPr id="0" name=""/>
        <dsp:cNvSpPr/>
      </dsp:nvSpPr>
      <dsp:spPr>
        <a:xfrm>
          <a:off x="5926587" y="2422321"/>
          <a:ext cx="1821556" cy="12352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Reservoár-hlodavci, vzácně pitím syrového mléka koz, krav</a:t>
          </a:r>
          <a:endParaRPr lang="cs-CZ" sz="2100" kern="1200" dirty="0"/>
        </a:p>
      </dsp:txBody>
      <dsp:txXfrm>
        <a:off x="5926587" y="2422321"/>
        <a:ext cx="1821556" cy="1235238"/>
      </dsp:txXfrm>
    </dsp:sp>
    <dsp:sp modelId="{7EA988E3-CD7C-4B68-8235-55373BF44831}">
      <dsp:nvSpPr>
        <dsp:cNvPr id="0" name=""/>
        <dsp:cNvSpPr/>
      </dsp:nvSpPr>
      <dsp:spPr>
        <a:xfrm>
          <a:off x="5260071" y="3541719"/>
          <a:ext cx="1714406" cy="17146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80F870-A3BB-45DA-8E14-58549C42EA8C}">
      <dsp:nvSpPr>
        <dsp:cNvPr id="0" name=""/>
        <dsp:cNvSpPr/>
      </dsp:nvSpPr>
      <dsp:spPr>
        <a:xfrm>
          <a:off x="5140817" y="4078067"/>
          <a:ext cx="1964424" cy="11301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err="1" smtClean="0"/>
            <a:t>Inkub</a:t>
          </a:r>
          <a:r>
            <a:rPr lang="cs-CZ" sz="2100" kern="1200" dirty="0" smtClean="0"/>
            <a:t>. doba 7-14 dnů</a:t>
          </a:r>
          <a:endParaRPr lang="cs-CZ" sz="2100" kern="1200" dirty="0"/>
        </a:p>
      </dsp:txBody>
      <dsp:txXfrm>
        <a:off x="5140817" y="4078067"/>
        <a:ext cx="1964424" cy="1130112"/>
      </dsp:txXfrm>
    </dsp:sp>
    <dsp:sp modelId="{7C87A0D5-C298-46EF-8E7B-1705B05E77EB}">
      <dsp:nvSpPr>
        <dsp:cNvPr id="0" name=""/>
        <dsp:cNvSpPr/>
      </dsp:nvSpPr>
      <dsp:spPr>
        <a:xfrm>
          <a:off x="679314" y="2355351"/>
          <a:ext cx="1714406" cy="17146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6520AA-8AB0-4A8C-BDC6-AF44A7C35E19}">
      <dsp:nvSpPr>
        <dsp:cNvPr id="0" name=""/>
        <dsp:cNvSpPr/>
      </dsp:nvSpPr>
      <dsp:spPr>
        <a:xfrm>
          <a:off x="3082340" y="2580634"/>
          <a:ext cx="1964424" cy="11301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Bifázický</a:t>
          </a:r>
          <a:r>
            <a:rPr lang="cs-CZ" sz="2000" b="1" kern="1200" dirty="0" smtClean="0"/>
            <a:t> průběh: </a:t>
          </a:r>
          <a:r>
            <a:rPr lang="cs-CZ" sz="2000" kern="1200" dirty="0" smtClean="0"/>
            <a:t>1. </a:t>
          </a:r>
          <a:r>
            <a:rPr lang="cs-CZ" sz="2000" kern="1200" dirty="0" err="1" smtClean="0"/>
            <a:t>zvýš</a:t>
          </a:r>
          <a:r>
            <a:rPr lang="cs-CZ" sz="2000" kern="1200" dirty="0" smtClean="0"/>
            <a:t>. T, bolesti hlavy, svalstva, několik dnů úlevy, 2. období nerv. potíží. Zvracení, prudké bolesti hlavy, vysoké horečky, závratě, ztráta paměti</a:t>
          </a:r>
          <a:endParaRPr lang="cs-CZ" sz="2000" kern="1200" dirty="0"/>
        </a:p>
      </dsp:txBody>
      <dsp:txXfrm>
        <a:off x="3082340" y="2580634"/>
        <a:ext cx="1964424" cy="1130112"/>
      </dsp:txXfrm>
    </dsp:sp>
    <dsp:sp modelId="{B70FB41E-91AC-4082-A0DA-66E0DDB8D92D}">
      <dsp:nvSpPr>
        <dsp:cNvPr id="0" name=""/>
        <dsp:cNvSpPr/>
      </dsp:nvSpPr>
      <dsp:spPr>
        <a:xfrm>
          <a:off x="2880326" y="561982"/>
          <a:ext cx="2340164" cy="47425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BC0F90-75A0-4F93-BBC6-C186B60DDF4C}">
      <dsp:nvSpPr>
        <dsp:cNvPr id="0" name=""/>
        <dsp:cNvSpPr/>
      </dsp:nvSpPr>
      <dsp:spPr>
        <a:xfrm>
          <a:off x="679321" y="2655732"/>
          <a:ext cx="1821556" cy="12352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Postižení šedé kůry mozku, záněty bazálních ganglií, mozkové kůry</a:t>
          </a:r>
          <a:endParaRPr lang="cs-CZ" sz="1800" kern="1200" dirty="0"/>
        </a:p>
      </dsp:txBody>
      <dsp:txXfrm>
        <a:off x="679321" y="2655732"/>
        <a:ext cx="1821556" cy="1235238"/>
      </dsp:txXfrm>
    </dsp:sp>
    <dsp:sp modelId="{B37D0766-5979-4748-996E-481C6710A3FC}">
      <dsp:nvSpPr>
        <dsp:cNvPr id="0" name=""/>
        <dsp:cNvSpPr/>
      </dsp:nvSpPr>
      <dsp:spPr>
        <a:xfrm>
          <a:off x="679326" y="853458"/>
          <a:ext cx="1714406" cy="17146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0FCCD0-B268-4EE0-94C5-8E86F0DD80F0}">
      <dsp:nvSpPr>
        <dsp:cNvPr id="0" name=""/>
        <dsp:cNvSpPr/>
      </dsp:nvSpPr>
      <dsp:spPr>
        <a:xfrm>
          <a:off x="747650" y="950547"/>
          <a:ext cx="1857273" cy="11563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Klid, kortikosteroidy, antibiotika</a:t>
          </a:r>
          <a:endParaRPr lang="cs-CZ" sz="2100" kern="1200" dirty="0"/>
        </a:p>
      </dsp:txBody>
      <dsp:txXfrm>
        <a:off x="747650" y="950547"/>
        <a:ext cx="1857273" cy="11563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9C477-8392-451F-A4F0-C5FAEE9C37D8}">
      <dsp:nvSpPr>
        <dsp:cNvPr id="0" name=""/>
        <dsp:cNvSpPr/>
      </dsp:nvSpPr>
      <dsp:spPr>
        <a:xfrm>
          <a:off x="2629487" y="-6677"/>
          <a:ext cx="3053901" cy="36710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Vzácněji diagnostikované bakteriální onemocnění přenášené i blechami především z koček a psů vyvolává </a:t>
          </a:r>
          <a:r>
            <a:rPr lang="cs-CZ" sz="1800" b="1" i="1" kern="1200" dirty="0" err="1" smtClean="0"/>
            <a:t>Bartonella</a:t>
          </a:r>
          <a:r>
            <a:rPr lang="cs-CZ" sz="1800" b="1" i="1" kern="1200" dirty="0" smtClean="0"/>
            <a:t> </a:t>
          </a:r>
          <a:r>
            <a:rPr lang="cs-CZ" sz="1800" b="1" i="1" kern="1200" dirty="0" err="1" smtClean="0"/>
            <a:t>henselae</a:t>
          </a:r>
          <a:r>
            <a:rPr lang="cs-CZ" sz="1800" b="1" i="1" kern="1200" dirty="0" smtClean="0"/>
            <a:t> </a:t>
          </a:r>
          <a:r>
            <a:rPr lang="cs-CZ" sz="1800" i="0" kern="1200" dirty="0" smtClean="0"/>
            <a:t>způsobující onemocnění především u oslabených pacientů</a:t>
          </a:r>
          <a:endParaRPr lang="cs-CZ" sz="1800" i="0" kern="1200" dirty="0"/>
        </a:p>
      </dsp:txBody>
      <dsp:txXfrm>
        <a:off x="3036674" y="635753"/>
        <a:ext cx="2239527" cy="1651965"/>
      </dsp:txXfrm>
    </dsp:sp>
    <dsp:sp modelId="{1F4A3FD0-4888-432E-951A-54715DEB4101}">
      <dsp:nvSpPr>
        <dsp:cNvPr id="0" name=""/>
        <dsp:cNvSpPr/>
      </dsp:nvSpPr>
      <dsp:spPr>
        <a:xfrm>
          <a:off x="3543752" y="1800040"/>
          <a:ext cx="5243059" cy="30539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Způsobuje proliferaci endotelových buněk. Nemoc postihuje většinou chovatele koček, osoby </a:t>
          </a:r>
          <a:r>
            <a:rPr lang="cs-CZ" sz="1800" kern="1200" dirty="0" err="1" smtClean="0"/>
            <a:t>imunodeficitní</a:t>
          </a:r>
          <a:r>
            <a:rPr lang="cs-CZ" sz="1800" kern="1200" dirty="0" smtClean="0"/>
            <a:t>, pacienty s jiným vážným onemocněním, nebo skupiny osob žijící ve špatných hygienických podmínkách (bezdomovci, alkoholici a některá etnika</a:t>
          </a:r>
          <a:r>
            <a:rPr lang="cs-CZ" sz="1800" i="1" kern="1200" dirty="0" smtClean="0"/>
            <a:t>)</a:t>
          </a:r>
          <a:endParaRPr lang="cs-CZ" sz="1800" kern="1200" dirty="0"/>
        </a:p>
      </dsp:txBody>
      <dsp:txXfrm>
        <a:off x="5147254" y="2588965"/>
        <a:ext cx="3145835" cy="1679645"/>
      </dsp:txXfrm>
    </dsp:sp>
    <dsp:sp modelId="{DF30463E-C33C-4CE6-8BB6-75317C77260C}">
      <dsp:nvSpPr>
        <dsp:cNvPr id="0" name=""/>
        <dsp:cNvSpPr/>
      </dsp:nvSpPr>
      <dsp:spPr>
        <a:xfrm>
          <a:off x="0" y="1866279"/>
          <a:ext cx="3858848" cy="30539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V místě vpichu vzniká </a:t>
          </a:r>
          <a:r>
            <a:rPr lang="cs-CZ" sz="1800" kern="1200" dirty="0" smtClean="0"/>
            <a:t>strup za 5-10 </a:t>
          </a:r>
          <a:r>
            <a:rPr lang="cs-CZ" sz="1800" kern="1200" dirty="0"/>
            <a:t>dní po zákusu. Dochází ke zduření nejbližších uzlin (trvá 1týden až 2 měsíce), je zjistitelná horečka po dobu 4-5 dní. Běžné bývají bolesti kloubů a svalů, bolesti hlavy, závratě bolesti zad a očí. </a:t>
          </a:r>
        </a:p>
      </dsp:txBody>
      <dsp:txXfrm>
        <a:off x="363374" y="2655204"/>
        <a:ext cx="2315309" cy="1679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BDEC-85CA-4B56-89A4-8AC8B5AF43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5D10-2A51-4E9B-AF2F-AFAE85F7BC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BBE8-3A55-464F-BA0B-4BCB856813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8815-3518-4D05-AEB5-6E11853FA0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9329-BADA-4807-B3A5-F278F73156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1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0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3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66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1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6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25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86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43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45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13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BA23E-C044-4756-84E3-54FC2A22377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80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A56D2-432B-4EFF-A459-F22E7453DA9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9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365C-0BB5-46B2-84F8-750EBA20E4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62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1CB94-32D2-47CE-8A6E-F8E8742159A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2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0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32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36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85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15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05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08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3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32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46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7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BDEC-85CA-4B56-89A4-8AC8B5AF436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23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5D10-2A51-4E9B-AF2F-AFAE85F7BC6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77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BBE8-3A55-464F-BA0B-4BCB8568130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74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8815-3518-4D05-AEB5-6E11853FA0D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40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F1669-E19A-475A-B5C7-FDF4500C6FE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53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8160" cy="114348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D6E8-067A-44A9-92BD-8FB13FAD422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7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83FA-F396-44EA-98DF-BAC05C270AC5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3">
                <a:lumMod val="75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83FA-F396-44EA-98DF-BAC05C270AC5}" type="datetimeFigureOut">
              <a:rPr lang="cs-CZ" smtClean="0"/>
              <a:t>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2736-A1C8-44F2-8240-49275E654E0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3">
                <a:lumMod val="75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B582A-BFC1-4525-9D19-72149E8A3B8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F9C9-9A3F-4422-9D23-E8E7E565AED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1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3">
                <a:lumMod val="75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FEC3-4A9A-4A32-BA74-051C3F32B22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F5C7-1219-48DD-B55F-2B7AAB4631F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2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hyperlink" Target="http://www.ijon.de/zecken/images/zecke11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hyperlink" Target="http://en.wikipedia.org/wiki/File:Amblyomma_ovale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5.jpeg"/><Relationship Id="rId2" Type="http://schemas.openxmlformats.org/officeDocument/2006/relationships/hyperlink" Target="http://de.wikipedia.org/w/index.php?title=Datei:Ixodes_hexagonus_(aka).jpg&amp;filetimestamp=20050910153953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de.wikipedia.org/w/index.php?title=Datei:Adult_deer_tick.jpg&amp;filetimestamp=20090828084927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7.jpeg"/><Relationship Id="rId7" Type="http://schemas.openxmlformats.org/officeDocument/2006/relationships/diagramLayout" Target="../diagrams/layout4.xml"/><Relationship Id="rId2" Type="http://schemas.openxmlformats.org/officeDocument/2006/relationships/hyperlink" Target="https://www.google.cz/url?q=http://en.wikipedia.org/wiki/Coxiella_burnetii&amp;sa=U&amp;ei=GtMiU6qPAaTnygOdv4DgDA&amp;ved=0CDEQ9QEwAg&amp;usg=AFQjCNFnMkqbR66QJiv9YzIXRXiF3XL-Pg" TargetMode="External"/><Relationship Id="rId1" Type="http://schemas.openxmlformats.org/officeDocument/2006/relationships/slideLayout" Target="../slideLayouts/slideLayout45.xml"/><Relationship Id="rId6" Type="http://schemas.openxmlformats.org/officeDocument/2006/relationships/diagramData" Target="../diagrams/data4.xml"/><Relationship Id="rId5" Type="http://schemas.openxmlformats.org/officeDocument/2006/relationships/image" Target="../media/image38.jpeg"/><Relationship Id="rId10" Type="http://schemas.microsoft.com/office/2007/relationships/diagramDrawing" Target="../diagrams/drawing4.xml"/><Relationship Id="rId4" Type="http://schemas.openxmlformats.org/officeDocument/2006/relationships/hyperlink" Target="https://www.google.cz/url?q=http://en.wikipedia.org/wiki/Q_fever&amp;sa=U&amp;ei=GtMiU6qPAaTnygOdv4DgDA&amp;ved=0CC0Q9QEwAA&amp;usg=AFQjCNFu5d0LJ2Qaa_i9Zuavj3Q1lxv81w" TargetMode="External"/><Relationship Id="rId9" Type="http://schemas.openxmlformats.org/officeDocument/2006/relationships/diagramColors" Target="../diagrams/colors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5.xml"/><Relationship Id="rId7" Type="http://schemas.openxmlformats.org/officeDocument/2006/relationships/hyperlink" Target="https://www.google.cz/url?q=http://www.genoprice.com/rickettsia.htm&amp;sa=U&amp;ei=WtciU7GkIsbNygOL6YLADg&amp;ved=0CDsQ9QEwBg&amp;usg=AFQjCNHznPt1Wq8NwdtJEYJsrryyIrsP_g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40.jpe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s://www.google.cz/url?q=http://en.wikipedia.org/wiki/Rickettsia&amp;sa=U&amp;ei=WtciU7GkIsbNygOL6YLADg&amp;ved=0CDkQ9QEwBQ&amp;usg=AFQjCNHhjgxFGlejGvax3tPX4XstWFzIpQ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6.xml"/><Relationship Id="rId7" Type="http://schemas.openxmlformats.org/officeDocument/2006/relationships/hyperlink" Target="https://www.google.cz/url?q=http://www.upmchealthsecurity.org/website/our_work/biological-threats-and-epidemics/fact_sheets/tularemia.html&amp;sa=U&amp;ei=pdciU8mMMKGCzAOA0IHgBw&amp;ved=0CDEQ9QEwAg&amp;usg=AFQjCNG_0If6N9EAevDOtlyF6xEkDeCu2Q" TargetMode="External"/><Relationship Id="rId12" Type="http://schemas.openxmlformats.org/officeDocument/2006/relationships/image" Target="../media/image4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6.xml"/><Relationship Id="rId11" Type="http://schemas.openxmlformats.org/officeDocument/2006/relationships/hyperlink" Target="https://www.google.cz/url?q=http://home.lcusd.net/lchs/mewoldsen/aleach.html&amp;sa=U&amp;ei=pdciU8mMMKGCzAOA0IHgBw&amp;ved=0CEcQ9QEwDQ&amp;usg=AFQjCNGUEpImgSF7kqbMqE85kfkAkqMbWA" TargetMode="External"/><Relationship Id="rId5" Type="http://schemas.openxmlformats.org/officeDocument/2006/relationships/diagramColors" Target="../diagrams/colors6.xml"/><Relationship Id="rId10" Type="http://schemas.openxmlformats.org/officeDocument/2006/relationships/image" Target="../media/image42.jpeg"/><Relationship Id="rId4" Type="http://schemas.openxmlformats.org/officeDocument/2006/relationships/diagramQuickStyle" Target="../diagrams/quickStyle6.xml"/><Relationship Id="rId9" Type="http://schemas.openxmlformats.org/officeDocument/2006/relationships/hyperlink" Target="https://www.google.cz/url?q=http://www.nature.com/nrmicro/journal/v2/n12/fig_tab/nrmicro1045_F3.html&amp;sa=U&amp;ei=pdciU8mMMKGCzAOA0IHgBw&amp;ved=0CD0Q9QEwCA&amp;usg=AFQjCNGc-YB0VQbnKRKxcjKY_zFHwI-Yb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8.xml"/><Relationship Id="rId7" Type="http://schemas.openxmlformats.org/officeDocument/2006/relationships/hyperlink" Target="http://www.esacademic.com/pictures/eswiki/66/Bartonella.jpg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www.fw.cz/odd6/img/ckliste2.jpg&amp;imgrefurl=http://www.fw.cz/odd6/ixodes.htm&amp;h=432&amp;w=600&amp;prev=/images?q%3DIxodes%2Bricinus%26svnum%3D10%26hl%3Dcs%26lr%3D%26ie%3DUTF-8%26inlang%3Dpl%26sa%3D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Zoonózy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Skupina onemocnění přenosných ve společenstvech zvířat, přenosná i na člověka.</a:t>
            </a:r>
          </a:p>
          <a:p>
            <a:r>
              <a:rPr lang="cs-CZ" dirty="0" smtClean="0"/>
              <a:t>Zoonózy se vyznačují fenoménem přírodní </a:t>
            </a:r>
            <a:r>
              <a:rPr lang="cs-CZ" dirty="0" err="1" smtClean="0"/>
              <a:t>ohniskovosti</a:t>
            </a:r>
            <a:r>
              <a:rPr lang="cs-CZ" dirty="0" smtClean="0"/>
              <a:t>. Jedná se o nákazy kolující mezi volně žijícími zvířaty bez účasti člověka. Tento koloběh se uskutečňuje na zřetelně ohraničeném </a:t>
            </a:r>
            <a:r>
              <a:rPr lang="cs-CZ" dirty="0" smtClean="0">
                <a:solidFill>
                  <a:srgbClr val="FFFF00"/>
                </a:solidFill>
              </a:rPr>
              <a:t>teritoriu</a:t>
            </a:r>
            <a:r>
              <a:rPr lang="cs-CZ" dirty="0" smtClean="0"/>
              <a:t>, které je označováno jako </a:t>
            </a:r>
            <a:r>
              <a:rPr lang="cs-CZ" dirty="0" smtClean="0">
                <a:solidFill>
                  <a:srgbClr val="FF0000"/>
                </a:solidFill>
              </a:rPr>
              <a:t>přírodní ohnisko nákazy</a:t>
            </a:r>
            <a:r>
              <a:rPr lang="cs-CZ" dirty="0" smtClean="0"/>
              <a:t>. Jedná se o přesně definované ekologické podmínky, jejichž součástí jsou jak podmínky </a:t>
            </a:r>
            <a:r>
              <a:rPr lang="cs-CZ" dirty="0" smtClean="0">
                <a:solidFill>
                  <a:srgbClr val="FF0000"/>
                </a:solidFill>
              </a:rPr>
              <a:t>biotické </a:t>
            </a:r>
            <a:r>
              <a:rPr lang="cs-CZ" dirty="0" smtClean="0"/>
              <a:t>(které podmiňuje soubor všech </a:t>
            </a:r>
            <a:r>
              <a:rPr lang="cs-CZ" dirty="0" err="1" smtClean="0"/>
              <a:t>mikro</a:t>
            </a:r>
            <a:r>
              <a:rPr lang="cs-CZ" dirty="0" smtClean="0"/>
              <a:t> - a makroorganismů), tak podmínky </a:t>
            </a:r>
            <a:r>
              <a:rPr lang="cs-CZ" dirty="0" smtClean="0">
                <a:solidFill>
                  <a:srgbClr val="FF0000"/>
                </a:solidFill>
              </a:rPr>
              <a:t>abiotické</a:t>
            </a:r>
            <a:r>
              <a:rPr lang="cs-CZ" dirty="0" smtClean="0"/>
              <a:t> (především klimatické).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7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7786688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i="1" smtClean="0">
                <a:solidFill>
                  <a:schemeClr val="hlink"/>
                </a:solidFill>
              </a:rPr>
              <a:t>I. ricinus</a:t>
            </a:r>
            <a:r>
              <a:rPr lang="cs-CZ" smtClean="0">
                <a:solidFill>
                  <a:schemeClr val="hlink"/>
                </a:solidFill>
              </a:rPr>
              <a:t>, Pisárky, Brno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67175" y="1052513"/>
          <a:ext cx="507682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Rastrový obrázek" r:id="rId3" imgW="6761905" imgH="4095238" progId="Paint.Picture">
                  <p:embed/>
                </p:oleObj>
              </mc:Choice>
              <mc:Fallback>
                <p:oleObj name="Rastrový obrázek" r:id="rId3" imgW="6761905" imgH="40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052513"/>
                        <a:ext cx="5076825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825" y="1628775"/>
          <a:ext cx="16573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Rastrový obrázek" r:id="rId5" imgW="3801006" imgH="3323810" progId="Paint.Picture">
                  <p:embed/>
                </p:oleObj>
              </mc:Choice>
              <mc:Fallback>
                <p:oleObj name="Rastrový obrázek" r:id="rId5" imgW="3801006" imgH="332381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775"/>
                        <a:ext cx="165735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35150" y="4811713"/>
          <a:ext cx="1806575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Rastrový obrázek" r:id="rId7" imgW="3277057" imgH="3971429" progId="Paint.Picture">
                  <p:embed/>
                </p:oleObj>
              </mc:Choice>
              <mc:Fallback>
                <p:oleObj name="Rastrový obrázek" r:id="rId7" imgW="3277057" imgH="397142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811713"/>
                        <a:ext cx="1806575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24075" y="1412875"/>
          <a:ext cx="17272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Rastrový obrázek" r:id="rId9" imgW="1276190" imgH="1409897" progId="Paint.Picture">
                  <p:embed/>
                </p:oleObj>
              </mc:Choice>
              <mc:Fallback>
                <p:oleObj name="Rastrový obrázek" r:id="rId9" imgW="1276190" imgH="140989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412875"/>
                        <a:ext cx="17272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7"/>
          <p:cNvGraphicFramePr>
            <a:graphicFrameLocks noChangeAspect="1"/>
          </p:cNvGraphicFramePr>
          <p:nvPr/>
        </p:nvGraphicFramePr>
        <p:xfrm>
          <a:off x="3924300" y="4625975"/>
          <a:ext cx="2160588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Rastrový obrázek" r:id="rId11" imgW="4753639" imgH="4723810" progId="Paint.Picture">
                  <p:embed/>
                </p:oleObj>
              </mc:Choice>
              <mc:Fallback>
                <p:oleObj name="Rastrový obrázek" r:id="rId11" imgW="4753639" imgH="472381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625975"/>
                        <a:ext cx="2160588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8"/>
          <p:cNvGraphicFramePr>
            <a:graphicFrameLocks noChangeAspect="1"/>
          </p:cNvGraphicFramePr>
          <p:nvPr/>
        </p:nvGraphicFramePr>
        <p:xfrm>
          <a:off x="6804025" y="4441825"/>
          <a:ext cx="212407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Rastrový obrázek" r:id="rId13" imgW="4952381" imgH="5714286" progId="Paint.Picture">
                  <p:embed/>
                </p:oleObj>
              </mc:Choice>
              <mc:Fallback>
                <p:oleObj name="Rastrový obrázek" r:id="rId13" imgW="4952381" imgH="571428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441825"/>
                        <a:ext cx="212407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9"/>
          <p:cNvGraphicFramePr>
            <a:graphicFrameLocks noChangeAspect="1"/>
          </p:cNvGraphicFramePr>
          <p:nvPr/>
        </p:nvGraphicFramePr>
        <p:xfrm>
          <a:off x="0" y="5129213"/>
          <a:ext cx="1547813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Rastrový obrázek" r:id="rId15" imgW="3476190" imgH="3343742" progId="Paint.Picture">
                  <p:embed/>
                </p:oleObj>
              </mc:Choice>
              <mc:Fallback>
                <p:oleObj name="Rastrový obrázek" r:id="rId15" imgW="3476190" imgH="3343742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29213"/>
                        <a:ext cx="1547813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50825" y="4076700"/>
            <a:ext cx="738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Times New Roman" pitchFamily="18" charset="0"/>
              </a:rPr>
              <a:t>Larva		nymfa		sameček			samička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5410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chemeClr val="hlink"/>
                </a:solidFill>
              </a:rPr>
              <a:t>Klíště jako vektor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103688" cy="4751388"/>
          </a:xfrm>
        </p:spPr>
        <p:txBody>
          <a:bodyPr/>
          <a:lstStyle/>
          <a:p>
            <a:pPr lvl="1" eaLnBrk="1" hangingPunct="1">
              <a:buSzTx/>
              <a:buFontTx/>
              <a:buChar char="•"/>
            </a:pPr>
            <a:r>
              <a:rPr lang="cs-CZ" sz="2400" b="1" smtClean="0">
                <a:solidFill>
                  <a:srgbClr val="B41A60"/>
                </a:solidFill>
                <a:effectLst/>
                <a:latin typeface="Times New Roman" pitchFamily="18" charset="0"/>
              </a:rPr>
              <a:t>Evropa</a:t>
            </a:r>
            <a:r>
              <a:rPr lang="cs-CZ" sz="2400" b="1" smtClean="0">
                <a:solidFill>
                  <a:schemeClr val="hlink"/>
                </a:solidFill>
                <a:effectLst/>
                <a:latin typeface="Times New Roman" pitchFamily="18" charset="0"/>
              </a:rPr>
              <a:t> </a:t>
            </a:r>
            <a:r>
              <a:rPr lang="cs-CZ" sz="2400" b="1" i="1" smtClean="0">
                <a:effectLst/>
                <a:latin typeface="Times New Roman" pitchFamily="18" charset="0"/>
              </a:rPr>
              <a:t>I. ricinus</a:t>
            </a:r>
            <a:r>
              <a:rPr lang="cs-CZ" sz="2400" b="1" smtClean="0">
                <a:effectLst/>
                <a:latin typeface="Times New Roman" pitchFamily="18" charset="0"/>
              </a:rPr>
              <a:t>  </a:t>
            </a:r>
          </a:p>
          <a:p>
            <a:pPr lvl="1" eaLnBrk="1" hangingPunct="1">
              <a:buSzTx/>
              <a:buFontTx/>
              <a:buChar char="•"/>
            </a:pPr>
            <a:r>
              <a:rPr lang="cs-CZ" sz="2400" b="1" smtClean="0">
                <a:solidFill>
                  <a:srgbClr val="B41A60"/>
                </a:solidFill>
                <a:effectLst/>
                <a:latin typeface="Times New Roman" pitchFamily="18" charset="0"/>
              </a:rPr>
              <a:t>Asie</a:t>
            </a:r>
            <a:r>
              <a:rPr lang="cs-CZ" sz="2400" b="1" smtClean="0">
                <a:effectLst/>
                <a:latin typeface="Times New Roman" pitchFamily="18" charset="0"/>
              </a:rPr>
              <a:t> </a:t>
            </a:r>
            <a:r>
              <a:rPr lang="cs-CZ" sz="2400" b="1" i="1" smtClean="0">
                <a:effectLst/>
                <a:latin typeface="Times New Roman" pitchFamily="18" charset="0"/>
              </a:rPr>
              <a:t>I. persulcatus,</a:t>
            </a:r>
            <a:r>
              <a:rPr lang="cs-CZ" sz="2400" b="1" smtClean="0">
                <a:effectLst/>
                <a:latin typeface="Times New Roman" pitchFamily="18" charset="0"/>
              </a:rPr>
              <a:t> </a:t>
            </a:r>
            <a:r>
              <a:rPr lang="cs-CZ" sz="2400" b="1" i="1" smtClean="0">
                <a:effectLst/>
                <a:latin typeface="Times New Roman" pitchFamily="18" charset="0"/>
              </a:rPr>
              <a:t>I. dammini </a:t>
            </a:r>
          </a:p>
          <a:p>
            <a:pPr lvl="1" eaLnBrk="1" hangingPunct="1">
              <a:buSzTx/>
              <a:buFontTx/>
              <a:buChar char="•"/>
            </a:pPr>
            <a:r>
              <a:rPr lang="cs-CZ" sz="2400" b="1" smtClean="0">
                <a:solidFill>
                  <a:srgbClr val="B41A60"/>
                </a:solidFill>
                <a:effectLst/>
                <a:latin typeface="Times New Roman" pitchFamily="18" charset="0"/>
              </a:rPr>
              <a:t>S. Amerika</a:t>
            </a:r>
            <a:r>
              <a:rPr lang="cs-CZ" sz="2400" b="1" i="1" smtClean="0">
                <a:solidFill>
                  <a:srgbClr val="B41A60"/>
                </a:solidFill>
                <a:effectLst/>
                <a:latin typeface="Times New Roman" pitchFamily="18" charset="0"/>
              </a:rPr>
              <a:t> </a:t>
            </a:r>
            <a:r>
              <a:rPr lang="cs-CZ" sz="2400" b="1" i="1" smtClean="0">
                <a:effectLst/>
                <a:latin typeface="Times New Roman" pitchFamily="18" charset="0"/>
              </a:rPr>
              <a:t>I. ricinus,</a:t>
            </a:r>
            <a:r>
              <a:rPr lang="cs-CZ" sz="2400" smtClean="0">
                <a:effectLst/>
                <a:latin typeface="Times New Roman" pitchFamily="18" charset="0"/>
              </a:rPr>
              <a:t> </a:t>
            </a:r>
            <a:r>
              <a:rPr lang="cs-CZ" sz="2400" b="1" i="1" smtClean="0">
                <a:effectLst/>
                <a:latin typeface="Times New Roman" pitchFamily="18" charset="0"/>
              </a:rPr>
              <a:t>I. scapularis</a:t>
            </a:r>
            <a:r>
              <a:rPr lang="cs-CZ" sz="2400" b="1" smtClean="0">
                <a:effectLst/>
                <a:latin typeface="Times New Roman" pitchFamily="18" charset="0"/>
              </a:rPr>
              <a:t>, </a:t>
            </a:r>
            <a:r>
              <a:rPr lang="cs-CZ" sz="2400" b="1" i="1" smtClean="0">
                <a:effectLst/>
                <a:latin typeface="Times New Roman" pitchFamily="18" charset="0"/>
              </a:rPr>
              <a:t>I. pacificus</a:t>
            </a:r>
            <a:r>
              <a:rPr lang="cs-CZ" sz="2400" b="1" smtClean="0">
                <a:effectLst/>
                <a:latin typeface="Times New Roman" pitchFamily="18" charset="0"/>
              </a:rPr>
              <a:t> </a:t>
            </a:r>
          </a:p>
          <a:p>
            <a:pPr lvl="1" eaLnBrk="1" hangingPunct="1">
              <a:buSzTx/>
              <a:buFontTx/>
              <a:buChar char="•"/>
            </a:pPr>
            <a:r>
              <a:rPr lang="cs-CZ" sz="2400" b="1" smtClean="0">
                <a:solidFill>
                  <a:srgbClr val="B41A60"/>
                </a:solidFill>
                <a:effectLst/>
                <a:latin typeface="Times New Roman" pitchFamily="18" charset="0"/>
              </a:rPr>
              <a:t>Afrika</a:t>
            </a:r>
            <a:r>
              <a:rPr lang="cs-CZ" sz="2400" b="1" smtClean="0">
                <a:effectLst/>
                <a:latin typeface="Times New Roman" pitchFamily="18" charset="0"/>
              </a:rPr>
              <a:t> </a:t>
            </a:r>
            <a:r>
              <a:rPr lang="cs-CZ" sz="2400" b="1" i="1" smtClean="0">
                <a:effectLst/>
                <a:latin typeface="Times New Roman" pitchFamily="18" charset="0"/>
              </a:rPr>
              <a:t>I. ricinus</a:t>
            </a:r>
            <a:r>
              <a:rPr lang="cs-CZ" sz="2400" b="1" smtClean="0">
                <a:effectLst/>
                <a:latin typeface="Times New Roman" pitchFamily="18" charset="0"/>
              </a:rPr>
              <a:t> </a:t>
            </a:r>
          </a:p>
          <a:p>
            <a:pPr lvl="1" eaLnBrk="1" hangingPunct="1">
              <a:buSzTx/>
              <a:buFontTx/>
              <a:buChar char="•"/>
            </a:pPr>
            <a:r>
              <a:rPr lang="cs-CZ" sz="2400" b="1" smtClean="0">
                <a:solidFill>
                  <a:srgbClr val="B41A60"/>
                </a:solidFill>
                <a:effectLst/>
                <a:latin typeface="Times New Roman" pitchFamily="18" charset="0"/>
              </a:rPr>
              <a:t>Austrálie</a:t>
            </a:r>
            <a:r>
              <a:rPr lang="cs-CZ" sz="2400" b="1" smtClean="0">
                <a:solidFill>
                  <a:schemeClr val="hlink"/>
                </a:solidFill>
                <a:effectLst/>
                <a:latin typeface="Times New Roman" pitchFamily="18" charset="0"/>
              </a:rPr>
              <a:t> </a:t>
            </a:r>
            <a:r>
              <a:rPr lang="cs-CZ" sz="2400" b="1" smtClean="0">
                <a:effectLst/>
                <a:latin typeface="Times New Roman" pitchFamily="18" charset="0"/>
              </a:rPr>
              <a:t>možná </a:t>
            </a:r>
            <a:r>
              <a:rPr lang="cs-CZ" sz="2400" b="1" i="1" smtClean="0">
                <a:effectLst/>
                <a:latin typeface="Times New Roman" pitchFamily="18" charset="0"/>
              </a:rPr>
              <a:t>I. holocyclus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651500" y="549275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 dirty="0">
                <a:solidFill>
                  <a:schemeClr val="accent1"/>
                </a:solidFill>
                <a:latin typeface="Times New Roman" pitchFamily="18" charset="0"/>
              </a:rPr>
              <a:t>Rozšíření klíšťat komplexu</a:t>
            </a:r>
            <a:r>
              <a:rPr lang="cs-CZ" sz="2000" b="1" i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cs-CZ" sz="2000" b="1" i="1" dirty="0" err="1">
                <a:solidFill>
                  <a:schemeClr val="accent1"/>
                </a:solidFill>
                <a:latin typeface="Times New Roman" pitchFamily="18" charset="0"/>
              </a:rPr>
              <a:t>Ixodes</a:t>
            </a:r>
            <a:r>
              <a:rPr lang="cs-CZ" sz="2000" b="1" i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cs-CZ" sz="2000" b="1" i="1" dirty="0" err="1">
                <a:solidFill>
                  <a:schemeClr val="accent1"/>
                </a:solidFill>
                <a:latin typeface="Times New Roman" pitchFamily="18" charset="0"/>
              </a:rPr>
              <a:t>ricinus</a:t>
            </a:r>
            <a:r>
              <a:rPr lang="cs-CZ" b="1" i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cs-CZ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178300" y="1341438"/>
          <a:ext cx="4749800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3" imgW="4361905" imgH="2561905" progId="CorelPhotoPaint.Image.8">
                  <p:embed/>
                </p:oleObj>
              </mc:Choice>
              <mc:Fallback>
                <p:oleObj r:id="rId3" imgW="4361905" imgH="2561905" progId="CorelPhotoPaint.Imag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1341438"/>
                        <a:ext cx="4749800" cy="324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508625" y="4797425"/>
            <a:ext cx="2755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Times New Roman" pitchFamily="18" charset="0"/>
              </a:rPr>
              <a:t>I. ricinus</a:t>
            </a:r>
            <a:r>
              <a:rPr lang="cs-CZ">
                <a:latin typeface="Times New Roman" pitchFamily="18" charset="0"/>
              </a:rPr>
              <a:t> zasahuje do sev. Afriky, V. Británie, S, Ameriky, Asie, Japonska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9750" y="5589588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endParaRPr lang="en-GB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b="1" dirty="0" err="1" smtClean="0">
                <a:solidFill>
                  <a:schemeClr val="accent1"/>
                </a:solidFill>
              </a:rPr>
              <a:t>Trojhostitelský</a:t>
            </a:r>
            <a:r>
              <a:rPr lang="cs-CZ" sz="2800" b="1" dirty="0" smtClean="0">
                <a:solidFill>
                  <a:schemeClr val="accent1"/>
                </a:solidFill>
              </a:rPr>
              <a:t> vývojový cyklus </a:t>
            </a:r>
            <a:r>
              <a:rPr lang="cs-CZ" sz="2400" i="1" dirty="0" err="1" smtClean="0">
                <a:solidFill>
                  <a:schemeClr val="accent1"/>
                </a:solidFill>
              </a:rPr>
              <a:t>Ixodes</a:t>
            </a:r>
            <a:r>
              <a:rPr lang="cs-CZ" sz="2400" i="1" dirty="0" smtClean="0">
                <a:solidFill>
                  <a:schemeClr val="accent1"/>
                </a:solidFill>
              </a:rPr>
              <a:t> </a:t>
            </a:r>
            <a:r>
              <a:rPr lang="cs-CZ" sz="2400" i="1" dirty="0" err="1" smtClean="0">
                <a:solidFill>
                  <a:schemeClr val="accent1"/>
                </a:solidFill>
              </a:rPr>
              <a:t>ricinus</a:t>
            </a:r>
            <a:r>
              <a:rPr lang="cs-CZ" sz="2400" i="1" dirty="0" smtClean="0">
                <a:solidFill>
                  <a:schemeClr val="accent1"/>
                </a:solidFill>
              </a:rPr>
              <a:t> 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>- </a:t>
            </a:r>
            <a:r>
              <a:rPr lang="cs-CZ" sz="1800" i="1" dirty="0" smtClean="0"/>
              <a:t>velikost hostitelů odpovídá pravděpodobnosti jeho napadení klíštětem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endParaRPr lang="cs-CZ" sz="2400" i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/>
              <a:t>     Životní cyklus: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B41A60"/>
                </a:solidFill>
              </a:rPr>
              <a:t>vajíčko - larva - nymfa - imago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619250" y="1568450"/>
          <a:ext cx="6265863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3" imgW="8888889" imgH="8279365" progId="CorelPhotoPaint.Image.8">
                  <p:embed/>
                </p:oleObj>
              </mc:Choice>
              <mc:Fallback>
                <p:oleObj r:id="rId3" imgW="8888889" imgH="8279365" progId="CorelPhotoPaint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568450"/>
                        <a:ext cx="6265863" cy="528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684213" y="1268413"/>
          <a:ext cx="8158162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Graf" r:id="rId4" imgW="5829300" imgH="2781300" progId="Excel.Chart.8">
                  <p:embed/>
                </p:oleObj>
              </mc:Choice>
              <mc:Fallback>
                <p:oleObj name="Graf" r:id="rId4" imgW="5829300" imgH="27813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268413"/>
                        <a:ext cx="8158162" cy="525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14563" y="4929188"/>
            <a:ext cx="5600700" cy="1152525"/>
            <a:chOff x="1597" y="5557"/>
            <a:chExt cx="8820" cy="1814"/>
          </a:xfrm>
        </p:grpSpPr>
        <p:sp>
          <p:nvSpPr>
            <p:cNvPr id="7175" name="Text Box 9"/>
            <p:cNvSpPr txBox="1">
              <a:spLocks noChangeArrowheads="1"/>
            </p:cNvSpPr>
            <p:nvPr/>
          </p:nvSpPr>
          <p:spPr bwMode="auto">
            <a:xfrm>
              <a:off x="1597" y="5557"/>
              <a:ext cx="2160" cy="1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nízké riziko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  <a:p>
              <a:pPr algn="ctr" eaLnBrk="0" hangingPunct="0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přezimují loňští dospělci, nymfy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3937" y="5557"/>
              <a:ext cx="1440" cy="18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střední riziko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  <a:p>
              <a:pPr algn="ctr" eaLnBrk="0" hangingPunct="0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loňští dospělci a nymfy, další vývoj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7177" name="Text Box 7"/>
            <p:cNvSpPr txBox="1">
              <a:spLocks noChangeArrowheads="1"/>
            </p:cNvSpPr>
            <p:nvPr/>
          </p:nvSpPr>
          <p:spPr bwMode="auto">
            <a:xfrm>
              <a:off x="5567" y="5557"/>
              <a:ext cx="2700" cy="1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vysoké riziko, loňští a noví jedinci, 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  <a:p>
              <a:pPr algn="ctr" eaLnBrk="0" hangingPunct="0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aktivní nymfy, samci, samice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>
              <a:off x="8437" y="5557"/>
              <a:ext cx="198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střední riziko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  <a:p>
              <a:pPr algn="ctr" eaLnBrk="0" hangingPunct="0">
                <a:defRPr/>
              </a:pPr>
              <a:r>
                <a:rPr lang="cs-CZ" sz="1200" dirty="0">
                  <a:cs typeface="Times New Roman" pitchFamily="18" charset="0"/>
                </a:rPr>
                <a:t>(</a:t>
              </a:r>
              <a:r>
                <a:rPr lang="cs-CZ" sz="1200" dirty="0">
                  <a:solidFill>
                    <a:schemeClr val="tx2">
                      <a:lumMod val="10000"/>
                    </a:schemeClr>
                  </a:solidFill>
                  <a:cs typeface="Times New Roman" pitchFamily="18" charset="0"/>
                </a:rPr>
                <a:t>letošní dospělci</a:t>
              </a:r>
              <a:endParaRPr lang="cs-CZ" sz="1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395288" y="46038"/>
            <a:ext cx="828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Míra rizika nákazy z klíštěte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v jednotlivých obdobích roku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0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0" y="4729163"/>
            <a:ext cx="27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200" i="1">
              <a:cs typeface="Times New Roman" pitchFamily="18" charset="0"/>
            </a:endParaRPr>
          </a:p>
          <a:p>
            <a:pPr eaLnBrk="0" hangingPunct="0"/>
            <a:r>
              <a:rPr lang="cs-CZ" sz="1200" i="1">
                <a:cs typeface="Times New Roman" pitchFamily="18" charset="0"/>
              </a:rPr>
              <a:t>(</a:t>
            </a:r>
            <a:r>
              <a:rPr lang="cs-CZ" sz="1100"/>
              <a:t>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9" name="Rectangle 85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400" b="1" dirty="0" smtClean="0">
                <a:solidFill>
                  <a:schemeClr val="accent1"/>
                </a:solidFill>
              </a:rPr>
              <a:t>Čeleď</a:t>
            </a:r>
            <a:r>
              <a:rPr lang="cs-CZ" sz="2400" b="1" i="1" dirty="0" smtClean="0">
                <a:solidFill>
                  <a:schemeClr val="accent1"/>
                </a:solidFill>
              </a:rPr>
              <a:t>:</a:t>
            </a:r>
            <a:r>
              <a:rPr lang="cs-CZ" sz="2400" b="1" i="1" dirty="0" err="1" smtClean="0">
                <a:solidFill>
                  <a:schemeClr val="accent1"/>
                </a:solidFill>
              </a:rPr>
              <a:t>klíšťatovití</a:t>
            </a:r>
            <a:r>
              <a:rPr lang="cs-CZ" sz="2400" b="1" i="1" dirty="0" smtClean="0">
                <a:solidFill>
                  <a:schemeClr val="accent1"/>
                </a:solidFill>
              </a:rPr>
              <a:t> </a:t>
            </a:r>
            <a:r>
              <a:rPr lang="cs-CZ" sz="2400" b="1" i="1" dirty="0" err="1" smtClean="0">
                <a:solidFill>
                  <a:schemeClr val="accent1"/>
                </a:solidFill>
              </a:rPr>
              <a:t>Ixodidae</a:t>
            </a:r>
            <a:r>
              <a:rPr lang="cs-CZ" sz="2000" b="1" i="1" dirty="0" smtClean="0"/>
              <a:t/>
            </a:r>
            <a:br>
              <a:rPr lang="cs-CZ" sz="2000" b="1" i="1" dirty="0" smtClean="0"/>
            </a:br>
            <a:r>
              <a:rPr lang="cs-CZ" sz="2000" b="1" dirty="0" smtClean="0">
                <a:solidFill>
                  <a:schemeClr val="tx1"/>
                </a:solidFill>
              </a:rPr>
              <a:t>Druhy klíšťat přenášející choroby na člověka, v ČR i na světě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6803" name="Group 179"/>
          <p:cNvGraphicFramePr>
            <a:graphicFrameLocks noGrp="1"/>
          </p:cNvGraphicFramePr>
          <p:nvPr>
            <p:ph sz="half" idx="2"/>
          </p:nvPr>
        </p:nvGraphicFramePr>
        <p:xfrm>
          <a:off x="215900" y="908050"/>
          <a:ext cx="8676456" cy="5822039"/>
        </p:xfrm>
        <a:graphic>
          <a:graphicData uri="http://schemas.openxmlformats.org/drawingml/2006/table">
            <a:tbl>
              <a:tblPr/>
              <a:tblGrid>
                <a:gridCol w="3196430"/>
                <a:gridCol w="1599722"/>
                <a:gridCol w="3880304"/>
              </a:tblGrid>
              <a:tr h="36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klíštěte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výskyt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patogena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-onemocnění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Ixodes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ricinus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(kl. ob.)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ČR, Evropa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Virus klíšťové encefalitidy a skupiny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Kemerovo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Borrelia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 s.l.,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Ehrlichia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phagocytophila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s.l.,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Coxiella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burnetii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Rickettsia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slovaca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helvetica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Francisella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tularensis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Babesia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microti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I.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hexagonus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(kl. ježci)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ČR, Evropa, sev. Afrika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B.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 v Německu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Haemaphysalis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concinna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(kl. lužní)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ČR, 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v. klíšťové encefalitidy,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Rickettsia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sibirica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Francisella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tularensis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H. punctata (kl. stepní)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Evropa, sev. Afrika, Př. Asie, jižní a jihov. 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v. klíšťové encefalitidy,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Bhandža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a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Tribeč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H. inermis (kl. lesostepní)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jižní, jihov. SR, jihovýchod Evropy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v. CEE, na člověku vzácně samice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Dermacentor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marginatus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(piják stepní)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jižní, jihových. SR, Eurasie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člověka napadá zřídka v. CEE, CCHF,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Bhandža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;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Coxiella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burnetti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Rickettsia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sibirica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slovaca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conori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Fr.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Tularensis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Dermacentor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reticulatus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(piják lužní)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ČR Dyje, Morava, Eurazie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 člověka vzácně. Viry CEE, OHF,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Rickettsia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sibirica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conori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Francisella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tularensis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41981"/>
              </p:ext>
            </p:extLst>
          </p:nvPr>
        </p:nvGraphicFramePr>
        <p:xfrm>
          <a:off x="323850" y="836613"/>
          <a:ext cx="8496944" cy="5725073"/>
        </p:xfrm>
        <a:graphic>
          <a:graphicData uri="http://schemas.openxmlformats.org/drawingml/2006/table">
            <a:tbl>
              <a:tblPr/>
              <a:tblGrid>
                <a:gridCol w="3130298"/>
                <a:gridCol w="1566624"/>
                <a:gridCol w="3800022"/>
              </a:tblGrid>
              <a:tr h="993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Dermacentor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marginatus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(piják stepní)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jižní, jihových. SR, Eurasie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člověka napadá zřídka v. CEE, CCHF,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Bhandža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;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Coxiella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burnetti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Rickettsia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sibirica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slovaca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conori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Fr.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Tularensis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Dermacentor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reticulatus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(piják lužní)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ČR Dyje, Morava, Eurazie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 člověka vzácně. Viry CEE, OHF, Rickettsia sibirica, R. conori, Francisella tularensis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Hyalomna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marginatum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Eurázie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do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stř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 Evropy vzácně s ptáky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Napadá i člověka. Viry CCHF,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Bhandža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West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Nile,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Dhori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přenáší krevní parazity domácích zvířat-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Babesia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Nuttallia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0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Rhipicephalus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sanguineus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J. Evropa, do ČR na psech z Mediteránu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Coxiella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burnetii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Rickettsia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conorii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přenáší krevní parazity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Babesia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Nuttallia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518">
                <a:tc>
                  <a:txBody>
                    <a:bodyPr/>
                    <a:lstStyle/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I. scapularis, I. pacificus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S. Amerika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Burgdorferi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s.l.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750">
                <a:tc>
                  <a:txBody>
                    <a:bodyPr/>
                    <a:lstStyle/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I. persulcatus, I.scapularis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Asie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Burgdorferi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s.l.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750">
                <a:tc>
                  <a:txBody>
                    <a:bodyPr/>
                    <a:lstStyle/>
                    <a:p>
                      <a:pPr marL="711200" marR="0" lvl="0" indent="-711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I. holocyclus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Austrálie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B.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Burgdorferi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s.l.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23850" y="404813"/>
          <a:ext cx="8496944" cy="360088"/>
        </p:xfrm>
        <a:graphic>
          <a:graphicData uri="http://schemas.openxmlformats.org/drawingml/2006/table">
            <a:tbl>
              <a:tblPr/>
              <a:tblGrid>
                <a:gridCol w="3130297"/>
                <a:gridCol w="1566625"/>
                <a:gridCol w="3800022"/>
              </a:tblGrid>
              <a:tr h="36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klíštěte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výskyt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patogena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-onemocnění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D:\Dokumenty\DISKD\fotky\Noc vedcu foto uprava\ptaci trypanozomyimerze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2" y="3645024"/>
            <a:ext cx="5186228" cy="29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Dokumenty\DISKD\fotky\Noc vedcu foto uprava\prvoci 20x fotka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96488"/>
            <a:ext cx="4038600" cy="22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Dokumenty\DISKD\fotky\noc vedcu foto\Další paraziti\46 samec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4496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10" name="Rectangle 7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400" b="1" smtClean="0">
                <a:solidFill>
                  <a:schemeClr val="accent1"/>
                </a:solidFill>
              </a:rPr>
              <a:t>Čeleď</a:t>
            </a:r>
            <a:r>
              <a:rPr lang="cs-CZ" sz="2400" b="1" i="1" smtClean="0">
                <a:solidFill>
                  <a:schemeClr val="accent1"/>
                </a:solidFill>
              </a:rPr>
              <a:t>: Klíšťákovití Argasidae</a:t>
            </a:r>
            <a:r>
              <a:rPr lang="cs-CZ" sz="2400" b="1" i="1" smtClean="0"/>
              <a:t/>
            </a:r>
            <a:br>
              <a:rPr lang="cs-CZ" sz="2400" b="1" i="1" smtClean="0"/>
            </a:br>
            <a:endParaRPr lang="cs-CZ" sz="2400" b="1" smtClean="0">
              <a:solidFill>
                <a:schemeClr val="tx1"/>
              </a:solidFill>
            </a:endParaRPr>
          </a:p>
        </p:txBody>
      </p:sp>
      <p:sp>
        <p:nvSpPr>
          <p:cNvPr id="33795" name="Text Box 87"/>
          <p:cNvSpPr txBox="1">
            <a:spLocks noChangeArrowheads="1"/>
          </p:cNvSpPr>
          <p:nvPr/>
        </p:nvSpPr>
        <p:spPr bwMode="auto">
          <a:xfrm>
            <a:off x="468313" y="620713"/>
            <a:ext cx="78486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FFFF00"/>
                </a:solidFill>
              </a:rPr>
              <a:t>Životní cyklus:</a:t>
            </a:r>
            <a:r>
              <a:rPr lang="cs-CZ" sz="2400">
                <a:solidFill>
                  <a:srgbClr val="FFFF00"/>
                </a:solidFill>
              </a:rPr>
              <a:t> </a:t>
            </a:r>
            <a:r>
              <a:rPr lang="cs-CZ" sz="2400"/>
              <a:t>vajíčko-larva, N1-N3 (N5)-imago</a:t>
            </a:r>
          </a:p>
          <a:p>
            <a:pPr>
              <a:buFontTx/>
              <a:buChar char="•"/>
            </a:pPr>
            <a:r>
              <a:rPr lang="cs-CZ" sz="2400"/>
              <a:t>Ústní ústrojí u dospělců na spodní straně těla</a:t>
            </a:r>
          </a:p>
          <a:p>
            <a:pPr>
              <a:buFontTx/>
              <a:buChar char="•"/>
            </a:pPr>
            <a:r>
              <a:rPr lang="cs-CZ" sz="2400"/>
              <a:t>Hřbetní štít chybí, integument </a:t>
            </a:r>
            <a:r>
              <a:rPr lang="cs-CZ" sz="2400">
                <a:solidFill>
                  <a:schemeClr val="accent1"/>
                </a:solidFill>
              </a:rPr>
              <a:t>měkký-soft ticks</a:t>
            </a:r>
          </a:p>
          <a:p>
            <a:pPr>
              <a:buFontTx/>
              <a:buChar char="•"/>
            </a:pPr>
            <a:r>
              <a:rPr lang="cs-CZ" sz="2400"/>
              <a:t>Velký počet instarů nymf</a:t>
            </a:r>
          </a:p>
          <a:p>
            <a:pPr>
              <a:buFontTx/>
              <a:buChar char="•"/>
            </a:pPr>
            <a:r>
              <a:rPr lang="cs-CZ" sz="2400"/>
              <a:t>Noční, žijí ve škvírách stěn a podlahách            lidských obydlí, v kurnících</a:t>
            </a:r>
          </a:p>
          <a:p>
            <a:r>
              <a:rPr lang="cs-CZ" sz="2400"/>
              <a:t> holubnících, v přírodě v norách savců, v hnízdech ptáků</a:t>
            </a:r>
          </a:p>
          <a:p>
            <a:pPr>
              <a:buFontTx/>
              <a:buChar char="•"/>
            </a:pPr>
            <a:r>
              <a:rPr lang="cs-CZ" sz="2400"/>
              <a:t>Sají krátkodobě(minutu až pár hodin)</a:t>
            </a:r>
          </a:p>
          <a:p>
            <a:pPr>
              <a:buFontTx/>
              <a:buChar char="•"/>
            </a:pPr>
            <a:r>
              <a:rPr lang="cs-CZ" sz="2400"/>
              <a:t>Vydrží hladovět i několik let</a:t>
            </a:r>
          </a:p>
          <a:p>
            <a:pPr>
              <a:buFontTx/>
              <a:buChar char="•"/>
            </a:pPr>
            <a:r>
              <a:rPr lang="cs-CZ" sz="2400"/>
              <a:t>Patogeny přenáší kromě slinami i koxální tekutinou z koxálních žlaz</a:t>
            </a:r>
          </a:p>
        </p:txBody>
      </p:sp>
      <p:pic>
        <p:nvPicPr>
          <p:cNvPr id="33796" name="Picture 6" descr="Argas reflexus (Taubenzeck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581525"/>
            <a:ext cx="1266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ovéPole 10"/>
          <p:cNvSpPr txBox="1">
            <a:spLocks noChangeArrowheads="1"/>
          </p:cNvSpPr>
          <p:nvPr/>
        </p:nvSpPr>
        <p:spPr bwMode="auto">
          <a:xfrm>
            <a:off x="4859338" y="6308725"/>
            <a:ext cx="166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Argas reflexus</a:t>
            </a:r>
          </a:p>
        </p:txBody>
      </p:sp>
      <p:pic>
        <p:nvPicPr>
          <p:cNvPr id="33798" name="Picture 7" descr="http://t1.gstatic.com/images?q=tbn:ANd9GcTjb_9HIQ-5KsT25F5urX6ySIkxqf0WzBFSFBqaMnbjdsa6fsg9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437063"/>
            <a:ext cx="16287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ovéPole 6"/>
          <p:cNvSpPr txBox="1">
            <a:spLocks noChangeArrowheads="1"/>
          </p:cNvSpPr>
          <p:nvPr/>
        </p:nvSpPr>
        <p:spPr bwMode="auto">
          <a:xfrm>
            <a:off x="2987675" y="6308725"/>
            <a:ext cx="154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ornothodoros</a:t>
            </a:r>
          </a:p>
        </p:txBody>
      </p:sp>
      <p:sp>
        <p:nvSpPr>
          <p:cNvPr id="33800" name="Obdélník 7"/>
          <p:cNvSpPr>
            <a:spLocks noChangeArrowheads="1"/>
          </p:cNvSpPr>
          <p:nvPr/>
        </p:nvSpPr>
        <p:spPr bwMode="auto">
          <a:xfrm>
            <a:off x="6732588" y="6308725"/>
            <a:ext cx="18145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dedetizacao-consulte.com.br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93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800" b="1" dirty="0" smtClean="0">
                <a:solidFill>
                  <a:srgbClr val="B41A60"/>
                </a:solidFill>
              </a:rPr>
              <a:t/>
            </a:r>
            <a:br>
              <a:rPr lang="cs-CZ" sz="2800" b="1" dirty="0" smtClean="0">
                <a:solidFill>
                  <a:srgbClr val="B41A60"/>
                </a:solidFill>
              </a:rPr>
            </a:br>
            <a:r>
              <a:rPr lang="cs-CZ" sz="2800" b="1" dirty="0" smtClean="0">
                <a:solidFill>
                  <a:srgbClr val="B41A60"/>
                </a:solidFill>
              </a:rPr>
              <a:t/>
            </a:r>
            <a:br>
              <a:rPr lang="cs-CZ" sz="2800" b="1" dirty="0" smtClean="0">
                <a:solidFill>
                  <a:srgbClr val="B41A60"/>
                </a:solidFill>
              </a:rPr>
            </a:br>
            <a:r>
              <a:rPr lang="cs-CZ" sz="2800" b="1" dirty="0" smtClean="0">
                <a:solidFill>
                  <a:srgbClr val="B41A60"/>
                </a:solidFill>
              </a:rPr>
              <a:t>Druhy klíšťáků přenášející choroby na člověka v ČR i na světě</a:t>
            </a:r>
            <a:r>
              <a:rPr lang="cs-CZ" b="1" dirty="0" smtClean="0">
                <a:solidFill>
                  <a:srgbClr val="B41A60"/>
                </a:solidFill>
              </a:rPr>
              <a:t/>
            </a:r>
            <a:br>
              <a:rPr lang="cs-CZ" b="1" dirty="0" smtClean="0">
                <a:solidFill>
                  <a:srgbClr val="B41A60"/>
                </a:solidFill>
              </a:rPr>
            </a:br>
            <a:endParaRPr lang="cs-CZ" dirty="0"/>
          </a:p>
        </p:txBody>
      </p:sp>
      <p:graphicFrame>
        <p:nvGraphicFramePr>
          <p:cNvPr id="4" name="Zástupný symbol pro tabulku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46110944"/>
              </p:ext>
            </p:extLst>
          </p:nvPr>
        </p:nvGraphicFramePr>
        <p:xfrm>
          <a:off x="457200" y="1600200"/>
          <a:ext cx="8435279" cy="5080327"/>
        </p:xfrm>
        <a:graphic>
          <a:graphicData uri="http://schemas.openxmlformats.org/drawingml/2006/table">
            <a:tbl>
              <a:tblPr/>
              <a:tblGrid>
                <a:gridCol w="3033898"/>
                <a:gridCol w="1627746"/>
                <a:gridCol w="3773635"/>
              </a:tblGrid>
              <a:tr h="758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Druh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klíšťáka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41A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výskyt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41A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Druh patogena-onemocnění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Argas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vulgaris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(kl. ob.)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Zasahuje na Moravu, Slovensko, jižní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Eurázie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Parazitem ptáků, může sát i na člověku. 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Coxiella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burnetii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A.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reflexus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hexagonus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(kl. holubí)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ČR, Evropa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Parazitem ptáků,  na člověku jen výjimečně. Patogeny drůbeže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A.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persicus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(kl. zhoubný)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Jižní Slovensko, Afrika,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j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Eurázie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Napadá drůbež, občas i člověka, Patogeny drůbeže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A.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vespertilionis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(kl. netopýří)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ČR,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Eurazie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Afrika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Parazit netopýrů, člověka výjimečně. 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Coxiella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burnetii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virus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keterah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Rod 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Ornothodoros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Afrika,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Eurázie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něktří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i  Americké kontinenty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Vektory endemických návratných horeček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Klíšťata</a:t>
            </a:r>
            <a:endParaRPr lang="en-GB" dirty="0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11863" y="3860800"/>
            <a:ext cx="272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Dermacentor marginatus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273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Amblyomna americanum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3348038" y="3860800"/>
            <a:ext cx="151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Amblyomna</a:t>
            </a:r>
          </a:p>
        </p:txBody>
      </p:sp>
      <p:pic>
        <p:nvPicPr>
          <p:cNvPr id="35846" name="Picture 8" descr="Ixodes ricinus (Gemeiner Holzbock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365625"/>
            <a:ext cx="30956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2771775" y="6488113"/>
            <a:ext cx="159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Ixodes ricinus</a:t>
            </a:r>
          </a:p>
        </p:txBody>
      </p:sp>
      <p:pic>
        <p:nvPicPr>
          <p:cNvPr id="35848" name="Picture 10" descr="zecke04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4365625"/>
            <a:ext cx="2627313" cy="1533525"/>
          </a:xfrm>
          <a:noFill/>
        </p:spPr>
      </p:pic>
      <p:sp>
        <p:nvSpPr>
          <p:cNvPr id="35849" name="Text Box 14"/>
          <p:cNvSpPr txBox="1">
            <a:spLocks noChangeArrowheads="1"/>
          </p:cNvSpPr>
          <p:nvPr/>
        </p:nvSpPr>
        <p:spPr bwMode="auto">
          <a:xfrm>
            <a:off x="6372225" y="6092825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Rhipicephalus</a:t>
            </a:r>
            <a:endParaRPr lang="en-GB"/>
          </a:p>
        </p:txBody>
      </p:sp>
      <p:pic>
        <p:nvPicPr>
          <p:cNvPr id="35850" name="Picture 36" descr="http://upload.wikimedia.org/wikipedia/commons/thumb/e/e5/Amblyomma_ovale.png/220px-Amblyomma_oval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060575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4" descr="Dermacentor marginatus (Schafzecke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2060575"/>
            <a:ext cx="300513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6" descr="Amblyomma americanum (Weibchen?)">
            <a:hlinkClick r:id="rId7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68313" y="1989138"/>
            <a:ext cx="2565400" cy="1876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Patogenní mikroorganismy představují významnou </a:t>
            </a:r>
            <a:r>
              <a:rPr lang="cs-CZ" dirty="0" smtClean="0"/>
              <a:t>složku </a:t>
            </a:r>
            <a:r>
              <a:rPr lang="cs-CZ" dirty="0"/>
              <a:t>prostředí </a:t>
            </a:r>
            <a:r>
              <a:rPr lang="cs-CZ" dirty="0" smtClean="0"/>
              <a:t>ovlivňujícího </a:t>
            </a:r>
            <a:r>
              <a:rPr lang="cs-CZ" dirty="0"/>
              <a:t>populace </a:t>
            </a:r>
            <a:r>
              <a:rPr lang="cs-CZ" dirty="0" smtClean="0"/>
              <a:t>zvířat.</a:t>
            </a:r>
            <a:endParaRPr lang="cs-CZ" dirty="0"/>
          </a:p>
          <a:p>
            <a:r>
              <a:rPr lang="cs-CZ" dirty="0"/>
              <a:t>Šíření intracelulárních agens probíhá často skrze vektory zahrnující například </a:t>
            </a:r>
            <a:r>
              <a:rPr lang="cs-CZ" dirty="0" err="1"/>
              <a:t>hematofágní</a:t>
            </a:r>
            <a:r>
              <a:rPr lang="cs-CZ" dirty="0"/>
              <a:t> členovce.</a:t>
            </a:r>
          </a:p>
          <a:p>
            <a:r>
              <a:rPr lang="cs-CZ" dirty="0"/>
              <a:t>Nedílnou součástí šíření patogenů představují jejich rezervoáry v podobě obratlovců, např. malých savců a ptáků, kteří mohou šířit patogen na vzdálenosti větší, než samotný vektor. </a:t>
            </a:r>
          </a:p>
          <a:p>
            <a:r>
              <a:rPr lang="cs-CZ" dirty="0"/>
              <a:t>Nejvýznamnějším vektorem přenášejícím intracelulární mikrobiální agens v našich podmínkách mírného pásu jsou klíšťata. V ČR jsou významné </a:t>
            </a:r>
            <a:r>
              <a:rPr lang="cs-CZ" i="1" dirty="0" err="1"/>
              <a:t>Dermacentor</a:t>
            </a:r>
            <a:r>
              <a:rPr lang="cs-CZ" i="1" dirty="0"/>
              <a:t> </a:t>
            </a:r>
            <a:r>
              <a:rPr lang="cs-CZ" i="1" dirty="0" err="1"/>
              <a:t>reticulatus</a:t>
            </a:r>
            <a:r>
              <a:rPr lang="cs-CZ" i="1" dirty="0"/>
              <a:t>, </a:t>
            </a:r>
            <a:r>
              <a:rPr lang="cs-CZ" i="1" dirty="0" err="1"/>
              <a:t>Haemaphysalis</a:t>
            </a:r>
            <a:r>
              <a:rPr lang="cs-CZ" i="1" dirty="0"/>
              <a:t> </a:t>
            </a:r>
            <a:r>
              <a:rPr lang="cs-CZ" i="1" dirty="0" err="1"/>
              <a:t>concinna</a:t>
            </a:r>
            <a:r>
              <a:rPr lang="cs-CZ" dirty="0"/>
              <a:t> a </a:t>
            </a:r>
            <a:r>
              <a:rPr lang="cs-CZ" i="1" dirty="0" err="1">
                <a:solidFill>
                  <a:srgbClr val="FF0000"/>
                </a:solidFill>
              </a:rPr>
              <a:t>Ixodes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ricinus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6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rwachsene Zecke (Ixodes hexagonus)">
            <a:hlinkClick r:id="rId2" tooltip="erwachsene Zecke (Ixodes hexagonus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49275"/>
            <a:ext cx="2238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ovéPole 6"/>
          <p:cNvSpPr txBox="1">
            <a:spLocks noChangeArrowheads="1"/>
          </p:cNvSpPr>
          <p:nvPr/>
        </p:nvSpPr>
        <p:spPr bwMode="auto">
          <a:xfrm>
            <a:off x="395288" y="3284538"/>
            <a:ext cx="481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    Ixodes hexagonus        Ixodes scapularis </a:t>
            </a:r>
          </a:p>
          <a:p>
            <a:pPr algn="ctr"/>
            <a:r>
              <a:rPr lang="cs-CZ" sz="1000"/>
              <a:t>(http://de.wikipedia.org/wiki/Zecken)</a:t>
            </a:r>
          </a:p>
        </p:txBody>
      </p:sp>
      <p:pic>
        <p:nvPicPr>
          <p:cNvPr id="36868" name="Picture 4" descr="http://upload.wikimedia.org/wikipedia/commons/thumb/3/34/Adult_deer_tick.jpg/107px-Adult_deer_ti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620713"/>
            <a:ext cx="22955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http://www.medicalprogressroma.it/polopoly_fs/1.611095.1274170605!/image/2388622559.JPG_gen/derivatives/landscape_324/23886225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620713"/>
            <a:ext cx="25193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ovéPole 5"/>
          <p:cNvSpPr txBox="1">
            <a:spLocks noChangeArrowheads="1"/>
          </p:cNvSpPr>
          <p:nvPr/>
        </p:nvSpPr>
        <p:spPr bwMode="auto">
          <a:xfrm>
            <a:off x="6300788" y="3213100"/>
            <a:ext cx="122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Hyalomna</a:t>
            </a:r>
          </a:p>
        </p:txBody>
      </p:sp>
      <p:sp>
        <p:nvSpPr>
          <p:cNvPr id="36871" name="Obdélník 7"/>
          <p:cNvSpPr>
            <a:spLocks noChangeArrowheads="1"/>
          </p:cNvSpPr>
          <p:nvPr/>
        </p:nvSpPr>
        <p:spPr bwMode="auto">
          <a:xfrm>
            <a:off x="5076825" y="3573463"/>
            <a:ext cx="37433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/>
              <a:t>http://www.medicalprogressroma.it/prodotti-e-servizi/disinfestazioni</a:t>
            </a:r>
          </a:p>
        </p:txBody>
      </p:sp>
      <p:pic>
        <p:nvPicPr>
          <p:cNvPr id="36872" name="Picture 8" descr="Ixodes ricinus (Gemeiner Holzbock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4076700"/>
            <a:ext cx="30956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Obdélník 9"/>
          <p:cNvSpPr>
            <a:spLocks noChangeArrowheads="1"/>
          </p:cNvSpPr>
          <p:nvPr/>
        </p:nvSpPr>
        <p:spPr bwMode="auto">
          <a:xfrm>
            <a:off x="3708400" y="6308725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Ixodes ricinus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Některé nemoci přenášené klíšťaty</a:t>
            </a:r>
            <a:r>
              <a:rPr lang="cs-CZ" sz="4000" b="1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4000" b="1" dirty="0" smtClean="0">
                <a:solidFill>
                  <a:schemeClr val="tx1"/>
                </a:solidFill>
                <a:effectLst/>
              </a:rPr>
            </a:br>
            <a:endParaRPr lang="en-GB" sz="40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1052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Anaplasmóza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 (HGE) </a:t>
            </a: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</a:rPr>
              <a:t>L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idská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granulocytární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ehrlichióza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cs-CZ" sz="2800" b="1" dirty="0">
                <a:solidFill>
                  <a:srgbClr val="0070C0"/>
                </a:solidFill>
                <a:latin typeface="Times New Roman" pitchFamily="18" charset="0"/>
              </a:rPr>
              <a:t>HME), </a:t>
            </a:r>
            <a:endParaRPr lang="cs-CZ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Lidská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babesióza</a:t>
            </a:r>
            <a:endParaRPr lang="cs-CZ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latin typeface="Times New Roman" pitchFamily="18" charset="0"/>
              </a:rPr>
              <a:t>Q horečka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 smtClean="0">
                <a:latin typeface="Times New Roman" pitchFamily="18" charset="0"/>
              </a:rPr>
              <a:t>Riketsióza</a:t>
            </a:r>
            <a:endParaRPr lang="cs-CZ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latin typeface="Times New Roman" pitchFamily="18" charset="0"/>
              </a:rPr>
              <a:t>Klíšťová encefalitida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latin typeface="Times New Roman" pitchFamily="18" charset="0"/>
              </a:rPr>
              <a:t>Tularémie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Lymeská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borrelióza</a:t>
            </a:r>
            <a:endParaRPr lang="cs-CZ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Bartonellóza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en-GB" sz="28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2856005" cy="24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78325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Lidská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monocytární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ehrlichióza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(HME)</a:t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1107614"/>
              </p:ext>
            </p:extLst>
          </p:nvPr>
        </p:nvGraphicFramePr>
        <p:xfrm>
          <a:off x="611560" y="1196752"/>
          <a:ext cx="828092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32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012"/>
            <a:ext cx="2840784" cy="283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Anaplazmóza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3655899"/>
              </p:ext>
            </p:extLst>
          </p:nvPr>
        </p:nvGraphicFramePr>
        <p:xfrm>
          <a:off x="611560" y="1196752"/>
          <a:ext cx="828092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12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372200" y="260648"/>
            <a:ext cx="31318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Způsobuje bakterie </a:t>
            </a:r>
            <a:r>
              <a:rPr lang="cs-CZ" sz="2000" b="1" dirty="0" err="1">
                <a:solidFill>
                  <a:prstClr val="black"/>
                </a:solidFill>
              </a:rPr>
              <a:t>Anaplasma</a:t>
            </a: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cs-CZ" sz="2000" b="1" dirty="0" err="1">
                <a:solidFill>
                  <a:prstClr val="black"/>
                </a:solidFill>
              </a:rPr>
              <a:t>phagocytophylum</a:t>
            </a:r>
            <a:r>
              <a:rPr lang="cs-CZ" sz="2000" b="1" dirty="0">
                <a:solidFill>
                  <a:prstClr val="black"/>
                </a:solidFill>
              </a:rPr>
              <a:t>  </a:t>
            </a:r>
            <a:r>
              <a:rPr lang="cs-CZ" sz="2000" b="1" dirty="0" smtClean="0">
                <a:solidFill>
                  <a:prstClr val="black"/>
                </a:solidFill>
              </a:rPr>
              <a:t>(</a:t>
            </a:r>
            <a:r>
              <a:rPr lang="cs-CZ" dirty="0" smtClean="0">
                <a:solidFill>
                  <a:prstClr val="black"/>
                </a:solidFill>
              </a:rPr>
              <a:t>dříve </a:t>
            </a:r>
            <a:r>
              <a:rPr lang="cs-CZ" dirty="0">
                <a:solidFill>
                  <a:prstClr val="black"/>
                </a:solidFill>
              </a:rPr>
              <a:t>Ehrlichia </a:t>
            </a:r>
            <a:r>
              <a:rPr lang="cs-CZ" dirty="0" err="1">
                <a:solidFill>
                  <a:prstClr val="black"/>
                </a:solidFill>
              </a:rPr>
              <a:t>phagocytophila</a:t>
            </a:r>
            <a:r>
              <a:rPr lang="cs-CZ" dirty="0">
                <a:solidFill>
                  <a:prstClr val="black"/>
                </a:solidFill>
              </a:rPr>
              <a:t>, E. </a:t>
            </a:r>
            <a:r>
              <a:rPr lang="cs-CZ" dirty="0" err="1">
                <a:solidFill>
                  <a:prstClr val="black"/>
                </a:solidFill>
              </a:rPr>
              <a:t>equi</a:t>
            </a:r>
            <a:r>
              <a:rPr lang="cs-CZ" dirty="0" smtClean="0">
                <a:solidFill>
                  <a:prstClr val="black"/>
                </a:solidFill>
              </a:rPr>
              <a:t>), 1994poprvé popsána</a:t>
            </a:r>
            <a:endParaRPr lang="cs-CZ" dirty="0">
              <a:solidFill>
                <a:prstClr val="black"/>
              </a:solidFill>
            </a:endParaRPr>
          </a:p>
          <a:p>
            <a:r>
              <a:rPr lang="cs-CZ" dirty="0">
                <a:solidFill>
                  <a:prstClr val="black"/>
                </a:solidFill>
              </a:rPr>
              <a:t>Infikuje </a:t>
            </a:r>
            <a:r>
              <a:rPr lang="cs-CZ" dirty="0" smtClean="0">
                <a:solidFill>
                  <a:prstClr val="black"/>
                </a:solidFill>
              </a:rPr>
              <a:t>granulocyty– </a:t>
            </a:r>
            <a:r>
              <a:rPr lang="cs-CZ" dirty="0">
                <a:solidFill>
                  <a:prstClr val="black"/>
                </a:solidFill>
              </a:rPr>
              <a:t>snížení </a:t>
            </a:r>
            <a:r>
              <a:rPr lang="cs-CZ" dirty="0" smtClean="0">
                <a:solidFill>
                  <a:prstClr val="black"/>
                </a:solidFill>
              </a:rPr>
              <a:t>počtu NEU, </a:t>
            </a:r>
            <a:r>
              <a:rPr lang="cs-CZ" dirty="0">
                <a:solidFill>
                  <a:prstClr val="black"/>
                </a:solidFill>
              </a:rPr>
              <a:t>úbytek TRO</a:t>
            </a:r>
          </a:p>
        </p:txBody>
      </p:sp>
    </p:spTree>
    <p:extLst>
      <p:ext uri="{BB962C8B-B14F-4D97-AF65-F5344CB8AC3E}">
        <p14:creationId xmlns:p14="http://schemas.microsoft.com/office/powerpoint/2010/main" val="20420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4762500" cy="952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Lidská </a:t>
            </a:r>
            <a:r>
              <a:rPr lang="cs-CZ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babesióza</a:t>
            </a:r>
            <a:r>
              <a:rPr lang="cs-CZ" sz="4000" b="1" dirty="0" smtClean="0">
                <a:latin typeface="Times New Roman" pitchFamily="18" charset="0"/>
              </a:rPr>
              <a:t/>
            </a:r>
            <a:br>
              <a:rPr lang="cs-CZ" sz="4000" b="1" dirty="0" smtClean="0">
                <a:latin typeface="Times New Roman" pitchFamily="18" charset="0"/>
              </a:rPr>
            </a:br>
            <a:endParaRPr lang="cs-CZ" sz="4000" b="1" dirty="0" smtClean="0">
              <a:latin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0514471"/>
              </p:ext>
            </p:extLst>
          </p:nvPr>
        </p:nvGraphicFramePr>
        <p:xfrm>
          <a:off x="179512" y="908720"/>
          <a:ext cx="7056313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4" name="Obrázek 5" descr="scan100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32656"/>
            <a:ext cx="16573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ovéPole 6"/>
          <p:cNvSpPr txBox="1">
            <a:spLocks noChangeArrowheads="1"/>
          </p:cNvSpPr>
          <p:nvPr/>
        </p:nvSpPr>
        <p:spPr bwMode="auto">
          <a:xfrm>
            <a:off x="7308304" y="2708920"/>
            <a:ext cx="1671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Prvok </a:t>
            </a:r>
            <a:r>
              <a:rPr lang="cs-CZ" dirty="0" err="1">
                <a:solidFill>
                  <a:prstClr val="black"/>
                </a:solidFill>
              </a:rPr>
              <a:t>Babesie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encrypted-tbn2.gstatic.com/images?q=tbn:ANd9GcRKZuyLQFvxXC0qq3XEFH-rPX3G27b0EDmDy1lMzC7dWaX6LEYYKFV0BuS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798" y="38384"/>
            <a:ext cx="2485990" cy="2088232"/>
          </a:xfrm>
          <a:prstGeom prst="rect">
            <a:avLst/>
          </a:prstGeom>
          <a:noFill/>
        </p:spPr>
      </p:pic>
      <p:pic>
        <p:nvPicPr>
          <p:cNvPr id="37890" name="Picture 2" descr="https://encrypted-tbn0.gstatic.com/images?q=tbn:ANd9GcTQMO6_YBKTHkalxv-7NSmwxXWXcRWmDB5GF1zOFKoENi693sh8HDgP3fH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2304256" cy="1643704"/>
          </a:xfrm>
          <a:prstGeom prst="rect">
            <a:avLst/>
          </a:prstGeom>
          <a:noFill/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   Q horečka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48094569"/>
              </p:ext>
            </p:extLst>
          </p:nvPr>
        </p:nvGraphicFramePr>
        <p:xfrm>
          <a:off x="539552" y="747365"/>
          <a:ext cx="8424936" cy="608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Obdélník 11"/>
          <p:cNvSpPr/>
          <p:nvPr/>
        </p:nvSpPr>
        <p:spPr>
          <a:xfrm>
            <a:off x="838548" y="2454523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  ve fázi I se nachází v  kyselých </a:t>
            </a:r>
            <a:r>
              <a:rPr lang="cs-CZ" dirty="0" err="1" smtClean="0">
                <a:solidFill>
                  <a:prstClr val="black"/>
                </a:solidFill>
              </a:rPr>
              <a:t>fagolysozomech</a:t>
            </a:r>
            <a:r>
              <a:rPr lang="cs-CZ" dirty="0" smtClean="0">
                <a:solidFill>
                  <a:prstClr val="black"/>
                </a:solidFill>
              </a:rPr>
              <a:t>  eukaryotických buněk 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Riketsióza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11560" y="1124744"/>
          <a:ext cx="734481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6" name="Picture 2" descr="https://encrypted-tbn3.gstatic.com/images?q=tbn:ANd9GcTRITf2Q0TfAaZtqii3tkmrSreSwi_TMg2yPB75DfD2AhbkymDIjACeh_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40700"/>
            <a:ext cx="2088232" cy="1386588"/>
          </a:xfrm>
          <a:prstGeom prst="rect">
            <a:avLst/>
          </a:prstGeom>
          <a:noFill/>
        </p:spPr>
      </p:pic>
      <p:pic>
        <p:nvPicPr>
          <p:cNvPr id="36868" name="Picture 4" descr="https://encrypted-tbn2.gstatic.com/images?q=tbn:ANd9GcTa4EZIIjW4PgUxrBMPzTQw2JyHfBfiUYihkqKdwYiaqy_UWkuhslsfuw">
            <a:hlinkClick r:id="rId9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7939" y="0"/>
            <a:ext cx="2056061" cy="1931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7325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Tularémie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95536" y="764704"/>
          <a:ext cx="77866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2" name="Picture 2" descr="https://encrypted-tbn0.gstatic.com/images?q=tbn:ANd9GcRCdpQwMLBqsxJsEfrL1R1f617JhCHe8Vuw7z5WrO03Bpf3PalYuDf30Rs">
            <a:hlinkClick r:id="rId7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88640"/>
            <a:ext cx="2130772" cy="1631672"/>
          </a:xfrm>
          <a:prstGeom prst="rect">
            <a:avLst/>
          </a:prstGeom>
          <a:noFill/>
        </p:spPr>
      </p:pic>
      <p:pic>
        <p:nvPicPr>
          <p:cNvPr id="35844" name="Picture 4" descr="https://encrypted-tbn2.gstatic.com/images?q=tbn:ANd9GcRCDcZIp3-0xNnD5-VBP6Gw25PIo2A69aHKm3fRdaB9I9QHIrQSRrQ32pM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88640"/>
            <a:ext cx="1904489" cy="1551807"/>
          </a:xfrm>
          <a:prstGeom prst="rect">
            <a:avLst/>
          </a:prstGeom>
          <a:noFill/>
        </p:spPr>
      </p:pic>
      <p:pic>
        <p:nvPicPr>
          <p:cNvPr id="35846" name="Picture 6" descr="https://encrypted-tbn0.gstatic.com/images?q=tbn:ANd9GcQbfcV2kNCUeFp6xxjjH5l6ZeIivv2_TypXW9YTGOMj8G7zDjyz1Eq2Dmh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1916832"/>
            <a:ext cx="1468397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8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Klíšťová encefalitida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95536" y="1196752"/>
          <a:ext cx="8352928" cy="52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2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329612" cy="1417638"/>
          </a:xfrm>
        </p:spPr>
        <p:txBody>
          <a:bodyPr/>
          <a:lstStyle/>
          <a:p>
            <a:pPr>
              <a:defRPr/>
            </a:pPr>
            <a:r>
              <a:rPr lang="cs-CZ" sz="3600" b="1" dirty="0" err="1" smtClean="0">
                <a:solidFill>
                  <a:schemeClr val="accent1">
                    <a:lumMod val="75000"/>
                  </a:schemeClr>
                </a:solidFill>
              </a:rPr>
              <a:t>Bartonellóza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 (Bacilární </a:t>
            </a:r>
            <a:r>
              <a:rPr lang="cs-CZ" sz="3600" b="1" dirty="0" err="1" smtClean="0">
                <a:solidFill>
                  <a:schemeClr val="accent1">
                    <a:lumMod val="75000"/>
                  </a:schemeClr>
                </a:solidFill>
              </a:rPr>
              <a:t>pelióza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 a bacilární </a:t>
            </a:r>
            <a:r>
              <a:rPr lang="cs-CZ" sz="3600" b="1" dirty="0" err="1" smtClean="0">
                <a:solidFill>
                  <a:schemeClr val="accent1">
                    <a:lumMod val="75000"/>
                  </a:schemeClr>
                </a:solidFill>
              </a:rPr>
              <a:t>angiomatóza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692023"/>
              </p:ext>
            </p:extLst>
          </p:nvPr>
        </p:nvGraphicFramePr>
        <p:xfrm>
          <a:off x="214313" y="1600200"/>
          <a:ext cx="878681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6084" name="Obrázek 4" descr="Bartonell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484784"/>
            <a:ext cx="2028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6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pacientů </a:t>
            </a:r>
            <a:r>
              <a:rPr lang="cs-CZ" smtClean="0"/>
              <a:t>některých zoonóz</a:t>
            </a:r>
            <a:endParaRPr lang="cs-CZ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29600" cy="346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71600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	</a:t>
            </a:r>
            <a:r>
              <a:rPr lang="cs-CZ" dirty="0" smtClean="0"/>
              <a:t>  2014</a:t>
            </a:r>
            <a:r>
              <a:rPr lang="cs-CZ" dirty="0"/>
              <a:t>	2015	2016</a:t>
            </a:r>
          </a:p>
          <a:p>
            <a:r>
              <a:rPr lang="cs-CZ" b="1" dirty="0"/>
              <a:t>LB</a:t>
            </a:r>
            <a:r>
              <a:rPr lang="cs-CZ" dirty="0"/>
              <a:t>	</a:t>
            </a:r>
            <a:r>
              <a:rPr lang="cs-CZ" dirty="0" smtClean="0"/>
              <a:t>  3743</a:t>
            </a:r>
            <a:r>
              <a:rPr lang="cs-CZ" dirty="0"/>
              <a:t>	2913	4694</a:t>
            </a:r>
          </a:p>
          <a:p>
            <a:r>
              <a:rPr lang="cs-CZ" b="1" dirty="0"/>
              <a:t>TBE</a:t>
            </a:r>
            <a:r>
              <a:rPr lang="cs-CZ" dirty="0"/>
              <a:t>	</a:t>
            </a:r>
            <a:r>
              <a:rPr lang="cs-CZ" dirty="0" smtClean="0"/>
              <a:t>    410</a:t>
            </a:r>
            <a:r>
              <a:rPr lang="cs-CZ" dirty="0"/>
              <a:t>	</a:t>
            </a:r>
            <a:r>
              <a:rPr lang="cs-CZ" dirty="0" smtClean="0"/>
              <a:t>  395</a:t>
            </a:r>
            <a:r>
              <a:rPr lang="cs-CZ" dirty="0"/>
              <a:t>	</a:t>
            </a:r>
            <a:r>
              <a:rPr lang="cs-CZ" dirty="0" smtClean="0"/>
              <a:t>  565</a:t>
            </a:r>
            <a:endParaRPr lang="cs-CZ" dirty="0"/>
          </a:p>
          <a:p>
            <a:r>
              <a:rPr lang="cs-CZ" b="1" dirty="0" smtClean="0"/>
              <a:t>Tularémie</a:t>
            </a:r>
            <a:r>
              <a:rPr lang="cs-CZ" dirty="0" smtClean="0"/>
              <a:t>       49</a:t>
            </a:r>
            <a:r>
              <a:rPr lang="cs-CZ" dirty="0"/>
              <a:t>	</a:t>
            </a:r>
            <a:r>
              <a:rPr lang="cs-CZ" dirty="0" smtClean="0"/>
              <a:t>   59</a:t>
            </a:r>
            <a:r>
              <a:rPr lang="cs-CZ" dirty="0"/>
              <a:t>	</a:t>
            </a:r>
            <a:r>
              <a:rPr lang="cs-CZ" dirty="0" smtClean="0"/>
              <a:t>   59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7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6000" b="1" smtClean="0">
                <a:solidFill>
                  <a:schemeClr val="accent1"/>
                </a:solidFill>
                <a:latin typeface="Comic Sans MS" pitchFamily="66" charset="0"/>
              </a:rPr>
              <a:t>Lymeská borrelióza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latin typeface="Comic Sans MS" pitchFamily="66" charset="0"/>
              </a:rPr>
              <a:t>Příznaky, diagnostika,léčba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</a:rPr>
              <a:t>Historie- co bylo popsáno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latin typeface="Times New Roman" pitchFamily="18" charset="0"/>
              </a:rPr>
              <a:t>1883 – nemoc neznámého původu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latin typeface="Times New Roman" pitchFamily="18" charset="0"/>
              </a:rPr>
              <a:t>1922 – neobvyklá postižení 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mtClean="0">
                <a:latin typeface="Times New Roman" pitchFamily="18" charset="0"/>
              </a:rPr>
              <a:t>Erytém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mtClean="0">
                <a:latin typeface="Times New Roman" pitchFamily="18" charset="0"/>
              </a:rPr>
              <a:t>Bolesti svalů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mtClean="0">
                <a:latin typeface="Times New Roman" pitchFamily="18" charset="0"/>
              </a:rPr>
              <a:t>Obrny mimických nebo končetinových svalů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latin typeface="Times New Roman" pitchFamily="18" charset="0"/>
              </a:rPr>
              <a:t>1940 – radikulitida po přisátí klíštěte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mtClean="0">
                <a:latin typeface="Times New Roman" pitchFamily="18" charset="0"/>
              </a:rPr>
              <a:t>	      zánět míšních nervů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mtClean="0">
                <a:latin typeface="Times New Roman" pitchFamily="18" charset="0"/>
              </a:rPr>
              <a:t>		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</a:rPr>
              <a:t>Znovuobjevení choroby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Druhá polovina 80. let 20. století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Městečko Old Lyme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Děti postihovány epidemickým zánětem kloubů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Znovuobjevitel Lymeské boreliózy Steer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sym typeface="Symbol" pitchFamily="18" charset="2"/>
              </a:rPr>
              <a:t>první izolace </a:t>
            </a:r>
            <a:r>
              <a:rPr lang="cs-CZ" i="1" smtClean="0">
                <a:sym typeface="Symbol" pitchFamily="18" charset="2"/>
              </a:rPr>
              <a:t>B.b</a:t>
            </a:r>
            <a:r>
              <a:rPr lang="cs-CZ" smtClean="0">
                <a:sym typeface="Symbol" pitchFamily="18" charset="2"/>
              </a:rPr>
              <a:t>. z klíštěte v roce 1982 (</a:t>
            </a:r>
            <a:r>
              <a:rPr lang="en-GB" b="1" smtClean="0">
                <a:sym typeface="Symbol" pitchFamily="18" charset="2"/>
              </a:rPr>
              <a:t>Burgdorfer</a:t>
            </a:r>
            <a:r>
              <a:rPr lang="cs-CZ" smtClean="0">
                <a:sym typeface="Symbol" pitchFamily="18" charset="2"/>
              </a:rPr>
              <a:t>)</a:t>
            </a:r>
            <a:endParaRPr lang="en-US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úspěšná charakteristika a popis v roce 1984 (</a:t>
            </a:r>
            <a:r>
              <a:rPr lang="en-GB" b="1" smtClean="0">
                <a:sym typeface="Symbol" pitchFamily="18" charset="2"/>
              </a:rPr>
              <a:t>Johnson</a:t>
            </a:r>
            <a:r>
              <a:rPr lang="cs-CZ" smtClean="0"/>
              <a:t>)</a:t>
            </a: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defRPr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smtClean="0">
                <a:solidFill>
                  <a:schemeClr val="accent1"/>
                </a:solidFill>
                <a:latin typeface="Times New Roman" pitchFamily="18" charset="0"/>
              </a:rPr>
              <a:t>Lymeská borelióza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latin typeface="Times New Roman" pitchFamily="18" charset="0"/>
              </a:rPr>
              <a:t>Závažné onemocnění způsobené </a:t>
            </a:r>
            <a:r>
              <a:rPr lang="cs-CZ" sz="2800" i="1" dirty="0" err="1" smtClean="0">
                <a:latin typeface="Times New Roman" pitchFamily="18" charset="0"/>
              </a:rPr>
              <a:t>Borrelia</a:t>
            </a:r>
            <a:r>
              <a:rPr lang="cs-CZ" sz="2800" i="1" dirty="0" smtClean="0">
                <a:latin typeface="Times New Roman" pitchFamily="18" charset="0"/>
              </a:rPr>
              <a:t> </a:t>
            </a:r>
            <a:r>
              <a:rPr lang="cs-CZ" sz="2800" i="1" dirty="0" err="1" smtClean="0">
                <a:latin typeface="Times New Roman" pitchFamily="18" charset="0"/>
              </a:rPr>
              <a:t>burgdorferi</a:t>
            </a:r>
            <a:endParaRPr lang="cs-CZ" sz="2800" i="1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cs-CZ" dirty="0" smtClean="0">
                <a:latin typeface="Times New Roman" pitchFamily="18" charset="0"/>
              </a:rPr>
              <a:t>Vyvolává poruchy řady orgánů</a:t>
            </a:r>
          </a:p>
          <a:p>
            <a:pPr eaLnBrk="1" hangingPunct="1">
              <a:defRPr/>
            </a:pPr>
            <a:r>
              <a:rPr lang="cs-CZ" sz="2800" dirty="0" smtClean="0">
                <a:latin typeface="Times New Roman" pitchFamily="18" charset="0"/>
              </a:rPr>
              <a:t>Ohnisková nákaza</a:t>
            </a:r>
          </a:p>
          <a:p>
            <a:pPr eaLnBrk="1" hangingPunct="1">
              <a:defRPr/>
            </a:pPr>
            <a:r>
              <a:rPr lang="cs-CZ" sz="2800" dirty="0" smtClean="0">
                <a:latin typeface="Times New Roman" pitchFamily="18" charset="0"/>
              </a:rPr>
              <a:t>Výskyt téměř na celém světě</a:t>
            </a:r>
          </a:p>
          <a:p>
            <a:pPr eaLnBrk="1" hangingPunct="1">
              <a:defRPr/>
            </a:pPr>
            <a:r>
              <a:rPr lang="cs-CZ" sz="2800" dirty="0" smtClean="0">
                <a:latin typeface="Times New Roman" pitchFamily="18" charset="0"/>
              </a:rPr>
              <a:t>V USA oznámeno od 1982-1996 100.000 případů</a:t>
            </a:r>
          </a:p>
          <a:p>
            <a:pPr eaLnBrk="1" hangingPunct="1">
              <a:defRPr/>
            </a:pPr>
            <a:r>
              <a:rPr lang="cs-CZ" sz="2800" dirty="0" smtClean="0">
                <a:latin typeface="Times New Roman" pitchFamily="18" charset="0"/>
              </a:rPr>
              <a:t>v Evropě každoročně 50.000 případů</a:t>
            </a:r>
          </a:p>
          <a:p>
            <a:pPr eaLnBrk="1" hangingPunct="1">
              <a:defRPr/>
            </a:pPr>
            <a:r>
              <a:rPr lang="cs-CZ" sz="2800" dirty="0" smtClean="0">
                <a:latin typeface="Times New Roman" pitchFamily="18" charset="0"/>
              </a:rPr>
              <a:t>V ČR každoročně kolem </a:t>
            </a:r>
            <a:r>
              <a:rPr lang="cs-CZ" sz="2800" smtClean="0">
                <a:latin typeface="Times New Roman" pitchFamily="18" charset="0"/>
              </a:rPr>
              <a:t>3500 – 4500 případů</a:t>
            </a:r>
            <a:endParaRPr lang="cs-CZ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cs-CZ" sz="2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i="1" smtClean="0">
                <a:solidFill>
                  <a:schemeClr val="accent1"/>
                </a:solidFill>
              </a:rPr>
              <a:t>Borrelia burgdorferi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sz="100" smtClean="0"/>
          </a:p>
          <a:p>
            <a:pPr eaLnBrk="1" hangingPunct="1">
              <a:defRPr/>
            </a:pPr>
            <a:r>
              <a:rPr lang="cs-CZ" sz="2800" smtClean="0">
                <a:latin typeface="Times New Roman" pitchFamily="18" charset="0"/>
              </a:rPr>
              <a:t>Řád:	Spirochaetales</a:t>
            </a:r>
          </a:p>
          <a:p>
            <a:pPr eaLnBrk="1" hangingPunct="1">
              <a:defRPr/>
            </a:pPr>
            <a:r>
              <a:rPr lang="cs-CZ" sz="2800" smtClean="0">
                <a:latin typeface="Times New Roman" pitchFamily="18" charset="0"/>
              </a:rPr>
              <a:t>Čeleď:	Spirochaetaceae</a:t>
            </a:r>
          </a:p>
          <a:p>
            <a:pPr eaLnBrk="1" hangingPunct="1">
              <a:defRPr/>
            </a:pPr>
            <a:r>
              <a:rPr lang="cs-CZ" sz="2800" smtClean="0">
                <a:latin typeface="Times New Roman" pitchFamily="18" charset="0"/>
              </a:rPr>
              <a:t>Rod:	Borrelia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smtClean="0">
              <a:latin typeface="Times New Roman" pitchFamily="18" charset="0"/>
            </a:endParaRPr>
          </a:p>
        </p:txBody>
      </p:sp>
      <p:pic>
        <p:nvPicPr>
          <p:cNvPr id="1566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557338"/>
            <a:ext cx="2592387" cy="1619250"/>
          </a:xfrm>
          <a:noFill/>
        </p:spPr>
      </p:pic>
      <p:graphicFrame>
        <p:nvGraphicFramePr>
          <p:cNvPr id="8194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81625" y="4138613"/>
          <a:ext cx="25717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r:id="rId4" imgW="2571429" imgH="1800000" progId="CorelPhotoPaint.Image.8">
                  <p:embed/>
                </p:oleObj>
              </mc:Choice>
              <mc:Fallback>
                <p:oleObj r:id="rId4" imgW="2571429" imgH="1800000" progId="CorelPhotoPaint.Imag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4138613"/>
                        <a:ext cx="257175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  <a:latin typeface="Times New Roman" pitchFamily="18" charset="0"/>
              </a:rPr>
              <a:t>Příznaky časného lokalizovaného stádia</a:t>
            </a:r>
            <a:r>
              <a:rPr lang="cs-CZ" sz="4000" b="1" u="sng" smtClean="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Bolesti hlavy, za zátylkem, ztuhnutí šíje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Lehké podráždění mozkových plen 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Zvýšená teplota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Velká únava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Nechutenství, zažívací potíže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Bolesti svalů, kloubů a vazů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  <a:latin typeface="Times New Roman" pitchFamily="18" charset="0"/>
              </a:rPr>
              <a:t>Příznaky časného lokalizovaného stádia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Angína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sz="3600" smtClean="0">
                <a:latin typeface="Times New Roman" pitchFamily="18" charset="0"/>
              </a:rPr>
              <a:t>Katary horních dýchacích cest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sz="3600" smtClean="0">
                <a:latin typeface="Times New Roman" pitchFamily="18" charset="0"/>
              </a:rPr>
              <a:t>Zduření mízních uzlin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Závratě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Obrna</a:t>
            </a:r>
          </a:p>
          <a:p>
            <a:pPr eaLnBrk="1" hangingPunct="1">
              <a:defRPr/>
            </a:pPr>
            <a:endParaRPr lang="cs-CZ" sz="36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  <a:latin typeface="Times New Roman" pitchFamily="18" charset="0"/>
              </a:rPr>
              <a:t>Časné diseminované stádium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Týdny až jeden rok po nákaze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Pomnožení borrelií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Rozšíření krví po celém organismu</a:t>
            </a:r>
          </a:p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Usazení do různých orgánů</a:t>
            </a:r>
          </a:p>
          <a:p>
            <a:pPr lvl="1" eaLnBrk="1" hangingPunct="1">
              <a:defRPr/>
            </a:pPr>
            <a:r>
              <a:rPr lang="cs-CZ" sz="3600" smtClean="0">
                <a:latin typeface="Times New Roman" pitchFamily="18" charset="0"/>
              </a:rPr>
              <a:t>Mozková tkáň</a:t>
            </a:r>
          </a:p>
          <a:p>
            <a:pPr lvl="1" eaLnBrk="1" hangingPunct="1">
              <a:defRPr/>
            </a:pPr>
            <a:r>
              <a:rPr lang="cs-CZ" sz="3600" smtClean="0">
                <a:latin typeface="Times New Roman" pitchFamily="18" charset="0"/>
              </a:rPr>
              <a:t>Myokard</a:t>
            </a:r>
          </a:p>
          <a:p>
            <a:pPr lvl="1" eaLnBrk="1" hangingPunct="1">
              <a:defRPr/>
            </a:pPr>
            <a:r>
              <a:rPr lang="cs-CZ" sz="3600" smtClean="0">
                <a:latin typeface="Times New Roman" pitchFamily="18" charset="0"/>
              </a:rPr>
              <a:t>Játra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  <a:latin typeface="Times New Roman" pitchFamily="18" charset="0"/>
              </a:rPr>
              <a:t>Časné diseminované stádium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276475"/>
            <a:ext cx="4032250" cy="3827463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latin typeface="Times New Roman" pitchFamily="18" charset="0"/>
              </a:rPr>
              <a:t>Kožní projevy</a:t>
            </a:r>
          </a:p>
          <a:p>
            <a:pPr lvl="1" eaLnBrk="1" hangingPunct="1">
              <a:defRPr/>
            </a:pPr>
            <a:r>
              <a:rPr lang="cs-CZ" sz="3600" smtClean="0">
                <a:latin typeface="Times New Roman" pitchFamily="18" charset="0"/>
              </a:rPr>
              <a:t>Pozdní výsevy erythema chronicum migrans</a:t>
            </a:r>
          </a:p>
          <a:p>
            <a:pPr lvl="1" eaLnBrk="1" hangingPunct="1">
              <a:defRPr/>
            </a:pPr>
            <a:r>
              <a:rPr lang="cs-CZ" sz="3600" smtClean="0">
                <a:latin typeface="Times New Roman" pitchFamily="18" charset="0"/>
              </a:rPr>
              <a:t>lymfocytom</a:t>
            </a:r>
          </a:p>
        </p:txBody>
      </p:sp>
      <p:pic>
        <p:nvPicPr>
          <p:cNvPr id="65540" name="Picture 4" descr="lymphocyt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1725" t="1956" r="7253" b="1434"/>
          <a:stretch>
            <a:fillRect/>
          </a:stretch>
        </p:blipFill>
        <p:spPr>
          <a:xfrm>
            <a:off x="4951413" y="1609725"/>
            <a:ext cx="3738562" cy="3887788"/>
          </a:xfrm>
          <a:noFill/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932363" y="5516563"/>
            <a:ext cx="352742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cs-CZ" sz="2800">
                <a:latin typeface="Times New Roman" pitchFamily="18" charset="0"/>
              </a:rPr>
              <a:t>Obr. lymfocytom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smtClean="0">
                <a:solidFill>
                  <a:schemeClr val="accent1"/>
                </a:solidFill>
                <a:latin typeface="Times New Roman" pitchFamily="18" charset="0"/>
              </a:rPr>
              <a:t>Časné diseminované stádium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mtClean="0">
                <a:latin typeface="Times New Roman" pitchFamily="18" charset="0"/>
              </a:rPr>
              <a:t>Neurologické projevy</a:t>
            </a:r>
          </a:p>
          <a:p>
            <a:pPr lvl="1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Obrny lícního nervu a končetin</a:t>
            </a:r>
          </a:p>
          <a:p>
            <a:pPr lvl="1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Paraparézy (částečné ochrnutí) dolních končetin</a:t>
            </a:r>
          </a:p>
          <a:p>
            <a:pPr lvl="2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Porucha hybnosti</a:t>
            </a:r>
          </a:p>
          <a:p>
            <a:pPr lvl="2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Porucha močení</a:t>
            </a:r>
          </a:p>
          <a:p>
            <a:pPr lvl="1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Záněty mozku a míchy</a:t>
            </a:r>
          </a:p>
          <a:p>
            <a:pPr lvl="1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Poruchy koordinace pohybu (chorea)</a:t>
            </a:r>
          </a:p>
          <a:p>
            <a:pPr lvl="1" eaLnBrk="1" hangingPunct="1">
              <a:defRPr/>
            </a:pPr>
            <a:r>
              <a:rPr lang="cs-CZ" sz="3200" smtClean="0">
                <a:latin typeface="Times New Roman" pitchFamily="18" charset="0"/>
              </a:rPr>
              <a:t>Roztroušená skleróza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56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chemeClr val="hlink"/>
                </a:solidFill>
              </a:rPr>
              <a:t>Charakteristika přenosu nákaz členovci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57338"/>
            <a:ext cx="8534400" cy="4929187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defRPr/>
            </a:pPr>
            <a:r>
              <a:rPr lang="cs-CZ" dirty="0" smtClean="0"/>
              <a:t>Zoonóza, ohnisková nákaza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cs-CZ" dirty="0" smtClean="0">
                <a:solidFill>
                  <a:srgbClr val="0070C0"/>
                </a:solidFill>
              </a:rPr>
              <a:t>Přenos </a:t>
            </a:r>
            <a:r>
              <a:rPr lang="cs-CZ" dirty="0" err="1" smtClean="0">
                <a:solidFill>
                  <a:srgbClr val="0070C0"/>
                </a:solidFill>
              </a:rPr>
              <a:t>transmisivní</a:t>
            </a:r>
            <a:endParaRPr lang="cs-CZ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Obecné schéma přenosu: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>
                <a:latin typeface="Times New Roman" pitchFamily="18" charset="0"/>
              </a:rPr>
              <a:t>Donor (obratlovec A) …</a:t>
            </a:r>
            <a:r>
              <a:rPr lang="cs-CZ" sz="2000" dirty="0" smtClean="0"/>
              <a:t>      </a:t>
            </a:r>
            <a:r>
              <a:rPr lang="cs-CZ" sz="2400" dirty="0" smtClean="0">
                <a:latin typeface="Times New Roman" pitchFamily="18" charset="0"/>
              </a:rPr>
              <a:t>vektor ...           recipient (obratlovec B)</a:t>
            </a:r>
          </a:p>
          <a:p>
            <a:pPr lvl="4" eaLnBrk="1" hangingPunct="1">
              <a:defRPr/>
            </a:pPr>
            <a:endParaRPr lang="cs-CZ" sz="2400" dirty="0" smtClean="0">
              <a:latin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81400" y="5943600"/>
            <a:ext cx="198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/>
              <a:t>Samice </a:t>
            </a:r>
            <a:r>
              <a:rPr lang="cs-CZ" sz="1400" i="1"/>
              <a:t>I. ricinus</a:t>
            </a:r>
          </a:p>
          <a:p>
            <a:pPr algn="ctr">
              <a:spcBef>
                <a:spcPct val="50000"/>
              </a:spcBef>
            </a:pPr>
            <a:r>
              <a:rPr lang="cs-CZ" sz="1000"/>
              <a:t>Katedra srovnávací fyziologie živočichů a obecné zoologie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638800" y="6172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1"/>
              <a:t>Apodemus sylvaticus</a:t>
            </a:r>
            <a:endParaRPr lang="cs-CZ" sz="1400"/>
          </a:p>
          <a:p>
            <a:pPr algn="ctr">
              <a:spcBef>
                <a:spcPct val="50000"/>
              </a:spcBef>
            </a:pPr>
            <a:r>
              <a:rPr lang="cs-CZ" sz="1000"/>
              <a:t>http://www.consult-eco.ndirect.co.uk/lrc/specnews.htm</a:t>
            </a:r>
          </a:p>
        </p:txBody>
      </p:sp>
      <p:pic>
        <p:nvPicPr>
          <p:cNvPr id="28678" name="Picture 6" descr="my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91000"/>
            <a:ext cx="2438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9" name="Picture 7" descr="samicka-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91000"/>
            <a:ext cx="1905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200" y="60960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1"/>
              <a:t>Microtus agrestis  </a:t>
            </a:r>
            <a:r>
              <a:rPr lang="cs-CZ" sz="1400" i="1">
                <a:solidFill>
                  <a:srgbClr val="FF9900"/>
                </a:solidFill>
              </a:rPr>
              <a:t> </a:t>
            </a:r>
            <a:endParaRPr lang="cs-CZ" sz="1400"/>
          </a:p>
          <a:p>
            <a:pPr>
              <a:spcBef>
                <a:spcPct val="50000"/>
              </a:spcBef>
            </a:pPr>
            <a:r>
              <a:rPr lang="cs-CZ" sz="1000"/>
              <a:t>http://home2.planetinternet.be/rv047190/hoe/muisje.htm</a:t>
            </a:r>
          </a:p>
        </p:txBody>
      </p:sp>
      <p:pic>
        <p:nvPicPr>
          <p:cNvPr id="28681" name="Picture 9" descr="micro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2590800" cy="172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589240"/>
          </a:xfrm>
        </p:spPr>
        <p:txBody>
          <a:bodyPr>
            <a:noAutofit/>
          </a:bodyPr>
          <a:lstStyle/>
          <a:p>
            <a:pPr lvl="0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Patogenní agens: 1. </a:t>
            </a:r>
            <a:r>
              <a:rPr lang="cs-CZ" sz="2400" b="1" dirty="0" smtClean="0"/>
              <a:t>studium životního cyklu </a:t>
            </a:r>
            <a:r>
              <a:rPr lang="cs-CZ" sz="2400" b="1" i="1" dirty="0" smtClean="0"/>
              <a:t>Borrelia burgdorferi </a:t>
            </a:r>
            <a:r>
              <a:rPr lang="cs-CZ" sz="2400" b="1" dirty="0" smtClean="0"/>
              <a:t>s. l., </a:t>
            </a:r>
            <a:r>
              <a:rPr lang="cs-CZ" sz="2400" b="1" i="1" dirty="0" err="1" smtClean="0"/>
              <a:t>Coxiella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burnetii</a:t>
            </a:r>
            <a:r>
              <a:rPr lang="cs-CZ" sz="2400" b="1" i="1" dirty="0" smtClean="0"/>
              <a:t>, </a:t>
            </a:r>
            <a:r>
              <a:rPr lang="cs-CZ" sz="2400" b="1" i="1" dirty="0" err="1" smtClean="0"/>
              <a:t>Francisella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tularensis</a:t>
            </a:r>
            <a:r>
              <a:rPr lang="cs-CZ" sz="2400" b="1" i="1" dirty="0" smtClean="0"/>
              <a:t>, Leptospira </a:t>
            </a:r>
            <a:r>
              <a:rPr lang="cs-CZ" sz="2400" b="1" i="1" dirty="0" err="1" smtClean="0"/>
              <a:t>interrrograns</a:t>
            </a:r>
            <a:r>
              <a:rPr lang="cs-CZ" sz="2400" b="1" i="1" dirty="0" smtClean="0"/>
              <a:t> </a:t>
            </a:r>
            <a:r>
              <a:rPr lang="cs-CZ" sz="2400" b="1" dirty="0" smtClean="0"/>
              <a:t>s.l.</a:t>
            </a:r>
          </a:p>
          <a:p>
            <a:pPr lvl="0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Vektor: </a:t>
            </a:r>
            <a:r>
              <a:rPr lang="cs-CZ" sz="2400" b="1" dirty="0" smtClean="0"/>
              <a:t>klíště obecné</a:t>
            </a:r>
          </a:p>
          <a:p>
            <a:pPr lvl="0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Hostitel:</a:t>
            </a:r>
            <a:r>
              <a:rPr lang="cs-CZ" sz="2400" b="1" dirty="0" smtClean="0"/>
              <a:t> drobní hlodavci</a:t>
            </a:r>
          </a:p>
          <a:p>
            <a:pPr lvl="0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Epidemiologie, imunologie, mikrobiologie,</a:t>
            </a: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molekulární biologie- </a:t>
            </a:r>
            <a:r>
              <a:rPr lang="cs-CZ" sz="2400" b="1" dirty="0" smtClean="0"/>
              <a:t>studium </a:t>
            </a:r>
            <a:r>
              <a:rPr lang="cs-CZ" sz="2400" b="1" dirty="0" err="1" smtClean="0"/>
              <a:t>promořenosti</a:t>
            </a:r>
            <a:r>
              <a:rPr lang="cs-CZ" sz="2400" b="1" dirty="0" smtClean="0"/>
              <a:t> většiny organismů uplatňujících se přímo či nepřímo v životním cyklu Bbsl vč. člověka, určení ohnisek nákaz (klíšťata, komáři, hlodavci, ovce, kozy, kočky, koně)</a:t>
            </a:r>
            <a:endParaRPr lang="cs-CZ" sz="2400" dirty="0" smtClean="0"/>
          </a:p>
          <a:p>
            <a:r>
              <a:rPr lang="cs-CZ" sz="2400" b="1" dirty="0" smtClean="0"/>
              <a:t>kultivace Bbsl, příprava přirozeného </a:t>
            </a:r>
            <a:r>
              <a:rPr lang="cs-CZ" sz="2400" b="1" dirty="0" err="1" smtClean="0"/>
              <a:t>celobuněčného</a:t>
            </a:r>
            <a:r>
              <a:rPr lang="cs-CZ" sz="2400" b="1" dirty="0" smtClean="0"/>
              <a:t> antigenu, ověření expresního profilu </a:t>
            </a:r>
            <a:r>
              <a:rPr lang="cs-CZ" sz="2400" b="1" dirty="0" err="1" smtClean="0"/>
              <a:t>borrelie</a:t>
            </a:r>
            <a:endParaRPr lang="cs-CZ" sz="2400" dirty="0" smtClean="0"/>
          </a:p>
          <a:p>
            <a:pPr lvl="0"/>
            <a:r>
              <a:rPr lang="cs-CZ" sz="2400" b="1" dirty="0" smtClean="0"/>
              <a:t>studium antigenních vlastností (genová a proteinová analýza) </a:t>
            </a:r>
            <a:endParaRPr lang="cs-CZ" sz="24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187624" y="0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Okruhy výzkumné problematiky 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B) epidemiologie, zoonózy</a:t>
            </a: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7786688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i="1" smtClean="0">
                <a:solidFill>
                  <a:schemeClr val="hlink"/>
                </a:solidFill>
              </a:rPr>
              <a:t>I. ricinus</a:t>
            </a:r>
            <a:r>
              <a:rPr lang="cs-CZ" smtClean="0">
                <a:solidFill>
                  <a:schemeClr val="hlink"/>
                </a:solidFill>
              </a:rPr>
              <a:t>, Pisárky, Brno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67175" y="1052513"/>
          <a:ext cx="507682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Rastrový obrázek" r:id="rId3" imgW="6761905" imgH="4095238" progId="Paint.Picture">
                  <p:embed/>
                </p:oleObj>
              </mc:Choice>
              <mc:Fallback>
                <p:oleObj name="Rastrový obrázek" r:id="rId3" imgW="6761905" imgH="40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052513"/>
                        <a:ext cx="5076825" cy="295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825" y="1628775"/>
          <a:ext cx="16573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Rastrový obrázek" r:id="rId5" imgW="3801006" imgH="3323810" progId="Paint.Picture">
                  <p:embed/>
                </p:oleObj>
              </mc:Choice>
              <mc:Fallback>
                <p:oleObj name="Rastrový obrázek" r:id="rId5" imgW="3801006" imgH="332381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775"/>
                        <a:ext cx="165735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35150" y="4811713"/>
          <a:ext cx="1806575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Rastrový obrázek" r:id="rId7" imgW="3277057" imgH="3971429" progId="Paint.Picture">
                  <p:embed/>
                </p:oleObj>
              </mc:Choice>
              <mc:Fallback>
                <p:oleObj name="Rastrový obrázek" r:id="rId7" imgW="3277057" imgH="397142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811713"/>
                        <a:ext cx="1806575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24075" y="1412875"/>
          <a:ext cx="17272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Rastrový obrázek" r:id="rId9" imgW="1276190" imgH="1409897" progId="Paint.Picture">
                  <p:embed/>
                </p:oleObj>
              </mc:Choice>
              <mc:Fallback>
                <p:oleObj name="Rastrový obrázek" r:id="rId9" imgW="1276190" imgH="140989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412875"/>
                        <a:ext cx="17272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3924300" y="4625975"/>
          <a:ext cx="2160588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Rastrový obrázek" r:id="rId11" imgW="4753639" imgH="4723810" progId="Paint.Picture">
                  <p:embed/>
                </p:oleObj>
              </mc:Choice>
              <mc:Fallback>
                <p:oleObj name="Rastrový obrázek" r:id="rId11" imgW="4753639" imgH="472381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625975"/>
                        <a:ext cx="2160588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8"/>
          <p:cNvGraphicFramePr>
            <a:graphicFrameLocks noChangeAspect="1"/>
          </p:cNvGraphicFramePr>
          <p:nvPr/>
        </p:nvGraphicFramePr>
        <p:xfrm>
          <a:off x="6804025" y="4441825"/>
          <a:ext cx="212407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Rastrový obrázek" r:id="rId13" imgW="4952381" imgH="5714286" progId="Paint.Picture">
                  <p:embed/>
                </p:oleObj>
              </mc:Choice>
              <mc:Fallback>
                <p:oleObj name="Rastrový obrázek" r:id="rId13" imgW="4952381" imgH="571428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441825"/>
                        <a:ext cx="212407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0" y="5129213"/>
          <a:ext cx="1547813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Rastrový obrázek" r:id="rId15" imgW="3476190" imgH="3343742" progId="Paint.Picture">
                  <p:embed/>
                </p:oleObj>
              </mc:Choice>
              <mc:Fallback>
                <p:oleObj name="Rastrový obrázek" r:id="rId15" imgW="3476190" imgH="3343742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29213"/>
                        <a:ext cx="1547813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50825" y="4076700"/>
            <a:ext cx="738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Times New Roman" pitchFamily="18" charset="0"/>
              </a:rPr>
              <a:t>Larva		nymfa		sameček			samička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smtClean="0">
                <a:solidFill>
                  <a:schemeClr val="accent1"/>
                </a:solidFill>
              </a:rPr>
              <a:t>Charakteristika přenosu nákaz členovci</a:t>
            </a:r>
          </a:p>
        </p:txBody>
      </p:sp>
      <p:pic>
        <p:nvPicPr>
          <p:cNvPr id="19462" name="Picture 6" descr="ckliste2">
            <a:hlinkClick r:id="rId2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125538"/>
            <a:ext cx="1662112" cy="1208087"/>
          </a:xfrm>
          <a:noFill/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395288" y="2997200"/>
            <a:ext cx="85693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cs-CZ" sz="2400" b="1" dirty="0">
                <a:solidFill>
                  <a:schemeClr val="accent1"/>
                </a:solidFill>
                <a:latin typeface="Times New Roman" pitchFamily="18" charset="0"/>
              </a:rPr>
              <a:t>Druhy přenosů patogenů:</a:t>
            </a:r>
          </a:p>
          <a:p>
            <a:pPr marL="342900" indent="-342900">
              <a:buFontTx/>
              <a:buAutoNum type="alphaUcParenR"/>
              <a:defRPr/>
            </a:pPr>
            <a:r>
              <a:rPr lang="cs-CZ" sz="2400" b="1" dirty="0">
                <a:solidFill>
                  <a:srgbClr val="B41A60"/>
                </a:solidFill>
                <a:latin typeface="Times New Roman" pitchFamily="18" charset="0"/>
              </a:rPr>
              <a:t>Biologický</a:t>
            </a:r>
            <a:r>
              <a:rPr lang="cs-CZ" sz="2400" dirty="0">
                <a:latin typeface="Times New Roman" pitchFamily="18" charset="0"/>
              </a:rPr>
              <a:t>- infekční agens se musí nejdříve pomnožit  nebo prodělat určitý vývojový cyklus než může být přeneseno na nového hostitele - jen </a:t>
            </a:r>
            <a:r>
              <a:rPr lang="cs-CZ" sz="2400" b="1" dirty="0" err="1">
                <a:solidFill>
                  <a:srgbClr val="B41A60"/>
                </a:solidFill>
                <a:latin typeface="Times New Roman" pitchFamily="18" charset="0"/>
              </a:rPr>
              <a:t>hematofágové</a:t>
            </a:r>
            <a:endParaRPr lang="cs-CZ" sz="2400" b="1" dirty="0">
              <a:solidFill>
                <a:srgbClr val="B41A6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lphaUcParenR"/>
              <a:defRPr/>
            </a:pPr>
            <a:r>
              <a:rPr lang="cs-CZ" sz="2400" b="1" dirty="0">
                <a:solidFill>
                  <a:srgbClr val="B41A60"/>
                </a:solidFill>
                <a:latin typeface="Times New Roman" pitchFamily="18" charset="0"/>
              </a:rPr>
              <a:t>Mechanický</a:t>
            </a:r>
            <a:r>
              <a:rPr lang="cs-CZ" sz="2400" dirty="0">
                <a:latin typeface="Times New Roman" pitchFamily="18" charset="0"/>
              </a:rPr>
              <a:t>- agens se nemnoží a nevyvíjí, je přeneseno</a:t>
            </a:r>
          </a:p>
          <a:p>
            <a:pPr marL="342900" indent="-342900">
              <a:defRPr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a)</a:t>
            </a:r>
            <a:r>
              <a:rPr lang="cs-CZ" sz="24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kontaminativně</a:t>
            </a:r>
            <a:r>
              <a:rPr lang="cs-CZ" sz="2400" b="1" dirty="0"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</a:rPr>
              <a:t>(ústními ústrojími, exkrementy, končetinami)</a:t>
            </a:r>
          </a:p>
          <a:p>
            <a:pPr marL="342900" indent="-342900">
              <a:defRPr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b)</a:t>
            </a:r>
            <a:r>
              <a:rPr lang="cs-CZ" sz="24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inokulativně</a:t>
            </a:r>
            <a:r>
              <a:rPr lang="cs-CZ" sz="2400" dirty="0">
                <a:latin typeface="Times New Roman" pitchFamily="18" charset="0"/>
              </a:rPr>
              <a:t> (ústními ústroji, žihadlem) </a:t>
            </a:r>
            <a:r>
              <a:rPr lang="cs-CZ" sz="2400" dirty="0" err="1">
                <a:solidFill>
                  <a:srgbClr val="0070C0"/>
                </a:solidFill>
                <a:latin typeface="Times New Roman" pitchFamily="18" charset="0"/>
              </a:rPr>
              <a:t>hematofágové</a:t>
            </a:r>
            <a:r>
              <a:rPr lang="cs-CZ" sz="2400" dirty="0">
                <a:solidFill>
                  <a:srgbClr val="0070C0"/>
                </a:solidFill>
                <a:latin typeface="Times New Roman" pitchFamily="18" charset="0"/>
              </a:rPr>
              <a:t> i </a:t>
            </a:r>
            <a:r>
              <a:rPr lang="cs-CZ" sz="2400" dirty="0" err="1">
                <a:solidFill>
                  <a:srgbClr val="0070C0"/>
                </a:solidFill>
                <a:latin typeface="Times New Roman" pitchFamily="18" charset="0"/>
              </a:rPr>
              <a:t>nehematofágové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</a:rPr>
              <a:t>(švábi, </a:t>
            </a:r>
            <a:r>
              <a:rPr lang="cs-CZ" sz="2400" dirty="0" err="1">
                <a:latin typeface="Times New Roman" pitchFamily="18" charset="0"/>
              </a:rPr>
              <a:t>rusi</a:t>
            </a:r>
            <a:r>
              <a:rPr lang="cs-CZ" sz="2400" dirty="0">
                <a:latin typeface="Times New Roman" pitchFamily="18" charset="0"/>
              </a:rPr>
              <a:t>, mouchy-čeleď </a:t>
            </a:r>
            <a:r>
              <a:rPr lang="cs-CZ" sz="2400" dirty="0" err="1">
                <a:latin typeface="Times New Roman" pitchFamily="18" charset="0"/>
              </a:rPr>
              <a:t>mouchovití</a:t>
            </a:r>
            <a:r>
              <a:rPr lang="cs-CZ" sz="2400" dirty="0">
                <a:latin typeface="Times New Roman" pitchFamily="18" charset="0"/>
              </a:rPr>
              <a:t>, bzučivkovití, </a:t>
            </a:r>
            <a:r>
              <a:rPr lang="cs-CZ" sz="2400" dirty="0" err="1">
                <a:latin typeface="Times New Roman" pitchFamily="18" charset="0"/>
              </a:rPr>
              <a:t>masařkovití</a:t>
            </a:r>
            <a:r>
              <a:rPr lang="cs-CZ" sz="2400" dirty="0">
                <a:latin typeface="Times New Roman" pitchFamily="18" charset="0"/>
              </a:rPr>
              <a:t>- mohou přenášet salmonelózu, antrax-sněť, choleru, </a:t>
            </a:r>
            <a:r>
              <a:rPr lang="cs-CZ" sz="2400" dirty="0" err="1">
                <a:latin typeface="Times New Roman" pitchFamily="18" charset="0"/>
              </a:rPr>
              <a:t>stafylokové</a:t>
            </a:r>
            <a:r>
              <a:rPr lang="cs-CZ" sz="2400" dirty="0">
                <a:latin typeface="Times New Roman" pitchFamily="18" charset="0"/>
              </a:rPr>
              <a:t> nákazy, prvoky, virus LCM) </a:t>
            </a:r>
          </a:p>
        </p:txBody>
      </p:sp>
      <p:pic>
        <p:nvPicPr>
          <p:cNvPr id="29701" name="Picture 10" descr="culex_do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052513"/>
            <a:ext cx="27463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632700" cy="1038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i="1" smtClean="0"/>
              <a:t/>
            </a:r>
            <a:br>
              <a:rPr lang="cs-CZ" sz="3600" i="1" smtClean="0"/>
            </a:br>
            <a:r>
              <a:rPr lang="cs-CZ" sz="3600" smtClean="0">
                <a:solidFill>
                  <a:schemeClr val="accent1"/>
                </a:solidFill>
              </a:rPr>
              <a:t>Zařazení klíštěte Ixodes ricinus do systému</a:t>
            </a:r>
            <a:endParaRPr lang="cs-CZ" sz="3200" smtClean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484313"/>
            <a:ext cx="64008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Kmen:</a:t>
            </a:r>
            <a:r>
              <a:rPr lang="cs-CZ" sz="2400" b="1" i="1" dirty="0" smtClean="0"/>
              <a:t>členovci </a:t>
            </a:r>
            <a:r>
              <a:rPr lang="cs-CZ" sz="2400" b="1" i="1" dirty="0" err="1" smtClean="0"/>
              <a:t>Arthropoda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/>
              <a:t>Podkmen:</a:t>
            </a:r>
            <a:r>
              <a:rPr lang="cs-CZ" sz="2400" b="1" i="1" dirty="0" err="1" smtClean="0"/>
              <a:t>klepítkatci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Chelicerata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Třída:</a:t>
            </a:r>
            <a:r>
              <a:rPr lang="cs-CZ" sz="2400" b="1" i="1" dirty="0" smtClean="0"/>
              <a:t>pavoukovci </a:t>
            </a:r>
            <a:r>
              <a:rPr lang="cs-CZ" sz="2400" b="1" i="1" dirty="0" err="1" smtClean="0"/>
              <a:t>Arachnida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Řád:</a:t>
            </a:r>
            <a:r>
              <a:rPr lang="cs-CZ" sz="2400" b="1" i="1" dirty="0" smtClean="0">
                <a:solidFill>
                  <a:srgbClr val="0070C0"/>
                </a:solidFill>
              </a:rPr>
              <a:t>r</a:t>
            </a:r>
            <a:r>
              <a:rPr lang="cs-CZ" sz="2400" b="1" i="1" dirty="0" smtClean="0"/>
              <a:t>oztoči </a:t>
            </a:r>
            <a:r>
              <a:rPr lang="cs-CZ" sz="2400" b="1" i="1" dirty="0" err="1" smtClean="0"/>
              <a:t>Acarina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/>
              <a:t>Podřád:klíšťata </a:t>
            </a:r>
            <a:r>
              <a:rPr lang="cs-CZ" sz="2400" b="1" i="1" dirty="0" err="1" smtClean="0"/>
              <a:t>Ixodides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1"/>
                </a:solidFill>
              </a:rPr>
              <a:t>Čeleď:</a:t>
            </a:r>
            <a:r>
              <a:rPr lang="cs-CZ" sz="2400" b="1" i="1" dirty="0" err="1" smtClean="0">
                <a:solidFill>
                  <a:schemeClr val="accent1"/>
                </a:solidFill>
              </a:rPr>
              <a:t>klíšťatovití</a:t>
            </a:r>
            <a:r>
              <a:rPr lang="cs-CZ" sz="2400" b="1" i="1" dirty="0" smtClean="0">
                <a:solidFill>
                  <a:schemeClr val="accent1"/>
                </a:solidFill>
              </a:rPr>
              <a:t> </a:t>
            </a:r>
            <a:r>
              <a:rPr lang="cs-CZ" sz="2400" b="1" i="1" dirty="0" err="1" smtClean="0">
                <a:solidFill>
                  <a:schemeClr val="accent1"/>
                </a:solidFill>
              </a:rPr>
              <a:t>Ixodidae</a:t>
            </a:r>
            <a:endParaRPr lang="cs-CZ" sz="2400" b="1" i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i="1" dirty="0" smtClean="0">
                <a:solidFill>
                  <a:schemeClr val="accent4">
                    <a:lumMod val="10000"/>
                  </a:schemeClr>
                </a:solidFill>
              </a:rPr>
              <a:t>Rod:klíště </a:t>
            </a:r>
            <a:r>
              <a:rPr lang="cs-CZ" sz="2400" i="1" dirty="0" err="1" smtClean="0">
                <a:solidFill>
                  <a:schemeClr val="accent4">
                    <a:lumMod val="10000"/>
                  </a:schemeClr>
                </a:solidFill>
              </a:rPr>
              <a:t>Ixodes</a:t>
            </a:r>
            <a:endParaRPr lang="cs-CZ" sz="2400" i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i="1" dirty="0" smtClean="0">
                <a:solidFill>
                  <a:srgbClr val="B41A60"/>
                </a:solidFill>
              </a:rPr>
              <a:t>Druh:obecné </a:t>
            </a:r>
            <a:r>
              <a:rPr lang="cs-CZ" sz="2400" i="1" dirty="0" err="1" smtClean="0">
                <a:solidFill>
                  <a:srgbClr val="B41A60"/>
                </a:solidFill>
              </a:rPr>
              <a:t>ricinus</a:t>
            </a:r>
            <a:endParaRPr lang="cs-CZ" sz="2400" i="1" dirty="0" smtClean="0">
              <a:solidFill>
                <a:srgbClr val="B41A6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1"/>
                </a:solidFill>
              </a:rPr>
              <a:t>Čeleď:</a:t>
            </a:r>
            <a:r>
              <a:rPr lang="cs-CZ" sz="2400" b="1" i="1" dirty="0" err="1" smtClean="0">
                <a:solidFill>
                  <a:schemeClr val="accent1"/>
                </a:solidFill>
              </a:rPr>
              <a:t>klíšťákovití</a:t>
            </a:r>
            <a:r>
              <a:rPr lang="cs-CZ" sz="2400" b="1" i="1" dirty="0" smtClean="0">
                <a:solidFill>
                  <a:schemeClr val="accent1"/>
                </a:solidFill>
              </a:rPr>
              <a:t> </a:t>
            </a:r>
            <a:r>
              <a:rPr lang="cs-CZ" sz="2400" b="1" i="1" dirty="0" err="1" smtClean="0">
                <a:solidFill>
                  <a:schemeClr val="accent1"/>
                </a:solidFill>
              </a:rPr>
              <a:t>Argasidae</a:t>
            </a:r>
            <a:endParaRPr lang="cs-CZ" sz="2400" b="1" i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/>
              <a:t>Podčeleď: </a:t>
            </a:r>
            <a:r>
              <a:rPr lang="cs-CZ" sz="2400" b="1" i="1" dirty="0" err="1" smtClean="0"/>
              <a:t>Ornithodorinae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4">
                    <a:lumMod val="10000"/>
                  </a:schemeClr>
                </a:solidFill>
              </a:rPr>
              <a:t>Rod: </a:t>
            </a:r>
            <a:r>
              <a:rPr lang="cs-CZ" sz="2400" b="1" i="1" dirty="0" err="1" smtClean="0">
                <a:solidFill>
                  <a:schemeClr val="accent4">
                    <a:lumMod val="10000"/>
                  </a:schemeClr>
                </a:solidFill>
              </a:rPr>
              <a:t>Ornithodoros</a:t>
            </a:r>
            <a:endParaRPr lang="cs-CZ" sz="2400" b="1" i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/>
              <a:t>Podčeleď: </a:t>
            </a:r>
            <a:r>
              <a:rPr lang="cs-CZ" sz="2400" b="1" i="1" dirty="0" err="1" smtClean="0"/>
              <a:t>Argasinae</a:t>
            </a:r>
            <a:endParaRPr lang="cs-CZ" sz="24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 smtClean="0">
                <a:solidFill>
                  <a:schemeClr val="accent4">
                    <a:lumMod val="10000"/>
                  </a:schemeClr>
                </a:solidFill>
              </a:rPr>
              <a:t>Rod: </a:t>
            </a:r>
            <a:r>
              <a:rPr lang="cs-CZ" sz="2400" b="1" i="1" dirty="0" err="1" smtClean="0">
                <a:solidFill>
                  <a:schemeClr val="accent4">
                    <a:lumMod val="10000"/>
                  </a:schemeClr>
                </a:solidFill>
              </a:rPr>
              <a:t>Argas</a:t>
            </a:r>
            <a:endParaRPr lang="cs-CZ" sz="2400" b="1" i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i="1" dirty="0" smtClean="0"/>
              <a:t>(Sedlák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l" eaLnBrk="1" hangingPunct="1">
              <a:buFontTx/>
              <a:buChar char="•"/>
              <a:defRPr/>
            </a:pP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400" dirty="0" smtClean="0"/>
              <a:t>Vlastní</a:t>
            </a:r>
            <a:r>
              <a:rPr lang="cs-CZ" sz="1400" dirty="0" smtClean="0">
                <a:solidFill>
                  <a:schemeClr val="accent1"/>
                </a:solidFill>
              </a:rPr>
              <a:t> tělo </a:t>
            </a:r>
            <a:r>
              <a:rPr lang="cs-CZ" sz="1400" dirty="0" smtClean="0"/>
              <a:t>klíštěte </a:t>
            </a:r>
            <a:r>
              <a:rPr lang="cs-CZ" sz="1400" b="1" i="1" dirty="0" err="1" smtClean="0">
                <a:solidFill>
                  <a:srgbClr val="B41A60"/>
                </a:solidFill>
              </a:rPr>
              <a:t>Idiosoma</a:t>
            </a:r>
            <a:r>
              <a:rPr lang="cs-CZ" sz="1400" b="1" dirty="0" smtClean="0">
                <a:solidFill>
                  <a:srgbClr val="B41A60"/>
                </a:solidFill>
              </a:rPr>
              <a:t> </a:t>
            </a:r>
            <a:r>
              <a:rPr lang="cs-CZ" sz="1400" dirty="0" smtClean="0"/>
              <a:t>kryje silně </a:t>
            </a:r>
            <a:r>
              <a:rPr lang="cs-CZ" sz="1400" dirty="0" err="1" smtClean="0"/>
              <a:t>sklerotizovaný</a:t>
            </a:r>
            <a:r>
              <a:rPr lang="cs-CZ" sz="1400" dirty="0" smtClean="0"/>
              <a:t> </a:t>
            </a:r>
            <a:r>
              <a:rPr lang="cs-CZ" sz="1400" dirty="0" smtClean="0">
                <a:solidFill>
                  <a:schemeClr val="accent1"/>
                </a:solidFill>
              </a:rPr>
              <a:t>štít </a:t>
            </a:r>
            <a:r>
              <a:rPr lang="cs-CZ" sz="1400" b="1" i="1" dirty="0" err="1" smtClean="0">
                <a:solidFill>
                  <a:srgbClr val="B41A60"/>
                </a:solidFill>
              </a:rPr>
              <a:t>scutum</a:t>
            </a:r>
            <a:r>
              <a:rPr lang="cs-CZ" sz="1400" dirty="0" smtClean="0">
                <a:solidFill>
                  <a:srgbClr val="B41A60"/>
                </a:solidFill>
              </a:rPr>
              <a:t>-</a:t>
            </a:r>
            <a:r>
              <a:rPr lang="cs-CZ" sz="1400" dirty="0" err="1" smtClean="0"/>
              <a:t>hard</a:t>
            </a:r>
            <a:r>
              <a:rPr lang="cs-CZ" sz="1400" dirty="0" smtClean="0"/>
              <a:t> </a:t>
            </a:r>
            <a:r>
              <a:rPr lang="cs-CZ" sz="1400" dirty="0" err="1" smtClean="0"/>
              <a:t>ticks</a:t>
            </a:r>
            <a:r>
              <a:rPr lang="cs-CZ" sz="1400" dirty="0" smtClean="0"/>
              <a:t>.  </a:t>
            </a:r>
            <a:br>
              <a:rPr lang="cs-CZ" sz="1400" dirty="0" smtClean="0"/>
            </a:br>
            <a:r>
              <a:rPr lang="cs-CZ" sz="1400" dirty="0" smtClean="0"/>
              <a:t>U samce kryje téměř celý hřbet těla, zatímco u samic jen její přední část (1/3). Zbytek těla </a:t>
            </a:r>
            <a:r>
              <a:rPr lang="cs-CZ" sz="1400" b="1" i="1" dirty="0" err="1" smtClean="0">
                <a:solidFill>
                  <a:srgbClr val="B41A60"/>
                </a:solidFill>
              </a:rPr>
              <a:t>alloscutum</a:t>
            </a:r>
            <a:r>
              <a:rPr lang="cs-CZ" sz="1400" dirty="0" smtClean="0"/>
              <a:t> samice je pokryt měkkou pokožkou, která umožňuje až třistanásobné zvětšení objemu při nasávání krve. Horní okraj štítu vybíhá po stranách v lopatky </a:t>
            </a:r>
            <a:r>
              <a:rPr lang="cs-CZ" sz="1400" b="1" i="1" dirty="0" err="1" smtClean="0">
                <a:solidFill>
                  <a:srgbClr val="B41A60"/>
                </a:solidFill>
              </a:rPr>
              <a:t>scapulae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b="1" i="1" dirty="0" smtClean="0"/>
              <a:t>Pohlavní otvor</a:t>
            </a:r>
            <a:r>
              <a:rPr lang="cs-CZ" sz="1400" dirty="0" smtClean="0"/>
              <a:t> u samců a samic leží v přední třetině těla. Před řitním otvorem probíhá </a:t>
            </a:r>
            <a:r>
              <a:rPr lang="cs-CZ" sz="1400" b="1" i="1" dirty="0" smtClean="0"/>
              <a:t>anální rýha</a:t>
            </a:r>
            <a:r>
              <a:rPr lang="cs-CZ" sz="1400" dirty="0" smtClean="0"/>
              <a:t>,  determinační znak pro zařazení klíšťat do druhů. </a:t>
            </a:r>
            <a:br>
              <a:rPr lang="cs-CZ" sz="1400" dirty="0" smtClean="0"/>
            </a:br>
            <a:r>
              <a:rPr lang="cs-CZ" sz="1400" dirty="0" smtClean="0"/>
              <a:t>Nymfy a dospělci mají čtyři páry noh, larvy tři páry. Články bývají vyzbrojeny </a:t>
            </a:r>
            <a:r>
              <a:rPr lang="cs-CZ" sz="1400" dirty="0" smtClean="0">
                <a:solidFill>
                  <a:schemeClr val="accent1"/>
                </a:solidFill>
              </a:rPr>
              <a:t>zubci, trny a ostny</a:t>
            </a:r>
            <a:r>
              <a:rPr lang="cs-CZ" sz="1400" dirty="0" smtClean="0"/>
              <a:t>, které slouží klíštěti k přichycení k hostiteli. Na hřbetní straně chodidla 1. páru je umístěn </a:t>
            </a:r>
            <a:r>
              <a:rPr lang="cs-CZ" sz="1400" b="1" i="1" dirty="0" err="1" smtClean="0">
                <a:solidFill>
                  <a:schemeClr val="accent1"/>
                </a:solidFill>
              </a:rPr>
              <a:t>Hallerův</a:t>
            </a:r>
            <a:r>
              <a:rPr lang="cs-CZ" sz="1400" b="1" i="1" dirty="0" smtClean="0">
                <a:solidFill>
                  <a:schemeClr val="accent1"/>
                </a:solidFill>
              </a:rPr>
              <a:t> orgán</a:t>
            </a:r>
            <a:r>
              <a:rPr lang="cs-CZ" sz="1400" dirty="0" smtClean="0">
                <a:solidFill>
                  <a:schemeClr val="accent1"/>
                </a:solidFill>
              </a:rPr>
              <a:t> </a:t>
            </a:r>
            <a:r>
              <a:rPr lang="cs-CZ" sz="1400" dirty="0" smtClean="0"/>
              <a:t>se smyslovými i čípky je velmi důležitým čichovým orgánem pro vyhledávání hostitele. Na břišní straně zadečku, po straně 4. páru nohou, je jeden pár dýchacích otvorů </a:t>
            </a:r>
            <a:r>
              <a:rPr lang="cs-CZ" sz="1400" b="1" i="1" dirty="0" smtClean="0"/>
              <a:t>stigmat</a:t>
            </a:r>
            <a:endParaRPr lang="cs-CZ" sz="14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49500"/>
            <a:ext cx="4572000" cy="1323975"/>
          </a:xfrm>
        </p:spPr>
        <p:txBody>
          <a:bodyPr/>
          <a:lstStyle/>
          <a:p>
            <a:pPr eaLnBrk="1" hangingPunct="1">
              <a:defRPr/>
            </a:pPr>
            <a:r>
              <a:rPr lang="cs-CZ" sz="1400" b="1" i="1" u="sng" dirty="0" err="1" smtClean="0">
                <a:solidFill>
                  <a:srgbClr val="B41A60"/>
                </a:solidFill>
              </a:rPr>
              <a:t>Idiosoma</a:t>
            </a:r>
            <a:endParaRPr lang="cs-CZ" sz="1400" i="1" dirty="0" smtClean="0">
              <a:solidFill>
                <a:srgbClr val="B41A60"/>
              </a:solidFill>
            </a:endParaRPr>
          </a:p>
          <a:p>
            <a:pPr eaLnBrk="1" hangingPunct="1">
              <a:defRPr/>
            </a:pPr>
            <a:r>
              <a:rPr lang="cs-CZ" sz="1400" i="1" dirty="0" smtClean="0"/>
              <a:t>Obr. Samec klíštěte </a:t>
            </a:r>
            <a:r>
              <a:rPr lang="cs-CZ" sz="1400" i="1" dirty="0" err="1" smtClean="0"/>
              <a:t>Ixodes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ricinus</a:t>
            </a:r>
            <a:r>
              <a:rPr lang="cs-CZ" sz="1400" i="1" dirty="0" smtClean="0"/>
              <a:t> </a:t>
            </a:r>
          </a:p>
          <a:p>
            <a:pPr eaLnBrk="1" hangingPunct="1">
              <a:defRPr/>
            </a:pPr>
            <a:r>
              <a:rPr lang="cs-CZ" sz="1400" i="1" dirty="0" smtClean="0"/>
              <a:t>1: končetiny s drápky, 2: řitní otvor, 3: štít, 4: pohlavní otvor, 5: lopatky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403350" y="3357563"/>
          <a:ext cx="6337300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7225397" imgH="3911111" progId="CorelPhotoPaint.Image.8">
                  <p:embed/>
                </p:oleObj>
              </mc:Choice>
              <mc:Fallback>
                <p:oleObj r:id="rId3" imgW="7225397" imgH="3911111" progId="CorelPhotoPaint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357563"/>
                        <a:ext cx="6337300" cy="350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7900" y="2060575"/>
            <a:ext cx="4038600" cy="1681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000" b="1" dirty="0" smtClean="0">
                <a:solidFill>
                  <a:srgbClr val="B41A60"/>
                </a:solidFill>
              </a:rPr>
              <a:t>Hlavička </a:t>
            </a:r>
            <a:r>
              <a:rPr lang="cs-CZ" sz="2000" b="1" dirty="0" err="1" smtClean="0">
                <a:solidFill>
                  <a:srgbClr val="B41A60"/>
                </a:solidFill>
              </a:rPr>
              <a:t>Gnathosoma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Obr.: </a:t>
            </a:r>
            <a:r>
              <a:rPr lang="cs-CZ" sz="2000" i="1" dirty="0" err="1" smtClean="0"/>
              <a:t>Gnathosoma</a:t>
            </a:r>
            <a:r>
              <a:rPr lang="cs-CZ" sz="2000" i="1" dirty="0" smtClean="0"/>
              <a:t> samice </a:t>
            </a:r>
            <a:r>
              <a:rPr lang="cs-CZ" sz="2000" i="1" dirty="0" err="1" smtClean="0"/>
              <a:t>Ixodes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ricinus</a:t>
            </a:r>
            <a:r>
              <a:rPr lang="cs-CZ" sz="2000" i="1" dirty="0" smtClean="0"/>
              <a:t> </a:t>
            </a:r>
            <a:br>
              <a:rPr lang="cs-CZ" sz="2000" i="1" dirty="0" smtClean="0"/>
            </a:br>
            <a:r>
              <a:rPr lang="cs-CZ" sz="2000" i="1" dirty="0" smtClean="0"/>
              <a:t>A: Dorzální strana, B: Ventrální strana</a:t>
            </a:r>
            <a:br>
              <a:rPr lang="cs-CZ" sz="2000" i="1" dirty="0" smtClean="0"/>
            </a:br>
            <a:r>
              <a:rPr lang="cs-CZ" sz="2000" i="1" dirty="0" smtClean="0"/>
              <a:t>1: smyslové plošky, 2: límec, 3: pouzdro chelicer, 4: chelicery, 5: chobotek 6: makadla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700213"/>
            <a:ext cx="5113338" cy="5157787"/>
          </a:xfrm>
        </p:spPr>
        <p:txBody>
          <a:bodyPr/>
          <a:lstStyle/>
          <a:p>
            <a:pPr eaLnBrk="1" hangingPunct="1">
              <a:defRPr/>
            </a:pPr>
            <a:endParaRPr lang="cs-CZ" sz="1000" dirty="0" smtClean="0"/>
          </a:p>
          <a:p>
            <a:pPr eaLnBrk="1" hangingPunct="1">
              <a:defRPr/>
            </a:pPr>
            <a:r>
              <a:rPr lang="cs-CZ" sz="1800" dirty="0" smtClean="0">
                <a:latin typeface="Times New Roman" pitchFamily="18" charset="0"/>
              </a:rPr>
              <a:t>Hlavička </a:t>
            </a:r>
            <a:r>
              <a:rPr lang="cs-CZ" sz="1800" b="1" i="1" dirty="0" err="1" smtClean="0">
                <a:solidFill>
                  <a:srgbClr val="B41A60"/>
                </a:solidFill>
                <a:latin typeface="Times New Roman" pitchFamily="18" charset="0"/>
              </a:rPr>
              <a:t>gnathosoma</a:t>
            </a:r>
            <a:r>
              <a:rPr lang="cs-CZ" sz="1800" dirty="0" smtClean="0">
                <a:latin typeface="Times New Roman" pitchFamily="18" charset="0"/>
              </a:rPr>
              <a:t>, základna-límec nese ústní orgány chobotek </a:t>
            </a:r>
            <a:r>
              <a:rPr lang="cs-CZ" sz="1800" b="1" i="1" dirty="0" err="1" smtClean="0">
                <a:solidFill>
                  <a:srgbClr val="B41A60"/>
                </a:solidFill>
                <a:latin typeface="Times New Roman" pitchFamily="18" charset="0"/>
              </a:rPr>
              <a:t>hypostom</a:t>
            </a:r>
            <a:r>
              <a:rPr lang="cs-CZ" sz="1800" b="1" i="1" dirty="0" smtClean="0">
                <a:latin typeface="Times New Roman" pitchFamily="18" charset="0"/>
              </a:rPr>
              <a:t> a </a:t>
            </a:r>
            <a:r>
              <a:rPr lang="cs-CZ" sz="1800" b="1" i="1" dirty="0" smtClean="0">
                <a:solidFill>
                  <a:srgbClr val="B41A60"/>
                </a:solidFill>
                <a:latin typeface="Times New Roman" pitchFamily="18" charset="0"/>
              </a:rPr>
              <a:t>chelicery</a:t>
            </a:r>
            <a:r>
              <a:rPr lang="cs-CZ" sz="1800" i="1" dirty="0" smtClean="0">
                <a:latin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</a:rPr>
              <a:t>a makadla </a:t>
            </a:r>
            <a:r>
              <a:rPr lang="cs-CZ" sz="1800" b="1" i="1" dirty="0" err="1" smtClean="0">
                <a:solidFill>
                  <a:srgbClr val="B41A60"/>
                </a:solidFill>
                <a:latin typeface="Times New Roman" pitchFamily="18" charset="0"/>
              </a:rPr>
              <a:t>palpi</a:t>
            </a:r>
            <a:r>
              <a:rPr lang="cs-CZ" sz="1800" dirty="0" smtClean="0">
                <a:solidFill>
                  <a:srgbClr val="B41A6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cs-CZ" sz="1800" dirty="0" smtClean="0">
                <a:latin typeface="Times New Roman" pitchFamily="18" charset="0"/>
              </a:rPr>
              <a:t>Na hřbetní straně límce leží oválné smyslové plošky</a:t>
            </a:r>
          </a:p>
          <a:p>
            <a:pPr eaLnBrk="1" hangingPunct="1">
              <a:defRPr/>
            </a:pPr>
            <a:r>
              <a:rPr lang="cs-CZ" sz="1800" dirty="0" smtClean="0">
                <a:latin typeface="Times New Roman" pitchFamily="18" charset="0"/>
              </a:rPr>
              <a:t>chobotek </a:t>
            </a:r>
            <a:r>
              <a:rPr lang="cs-CZ" sz="1800" b="1" i="1" dirty="0" err="1" smtClean="0">
                <a:solidFill>
                  <a:srgbClr val="B41A60"/>
                </a:solidFill>
                <a:latin typeface="Times New Roman" pitchFamily="18" charset="0"/>
              </a:rPr>
              <a:t>hypostom</a:t>
            </a:r>
            <a:r>
              <a:rPr lang="cs-CZ" sz="1800" dirty="0" smtClean="0">
                <a:latin typeface="Times New Roman" pitchFamily="18" charset="0"/>
              </a:rPr>
              <a:t>, vyzbrojený několika příčnými řadami drobných , dozadu směřujících zoubků. Chobotek představuje </a:t>
            </a:r>
            <a:r>
              <a:rPr lang="cs-CZ" sz="1800" dirty="0" smtClean="0">
                <a:solidFill>
                  <a:srgbClr val="B41A60"/>
                </a:solidFill>
                <a:latin typeface="Times New Roman" pitchFamily="18" charset="0"/>
              </a:rPr>
              <a:t>bodavě sací ústní ústrojí</a:t>
            </a:r>
            <a:r>
              <a:rPr lang="cs-CZ" sz="1800" dirty="0" smtClean="0">
                <a:latin typeface="Times New Roman" pitchFamily="18" charset="0"/>
              </a:rPr>
              <a:t>, Po stranách chobotku</a:t>
            </a:r>
            <a:r>
              <a:rPr lang="cs-CZ" sz="1800" i="1" dirty="0" smtClean="0">
                <a:latin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</a:rPr>
              <a:t>jsou v pouzdrech uloženy párové </a:t>
            </a:r>
            <a:r>
              <a:rPr lang="cs-CZ" sz="1800" b="1" i="1" dirty="0" smtClean="0">
                <a:solidFill>
                  <a:srgbClr val="B41A60"/>
                </a:solidFill>
                <a:latin typeface="Times New Roman" pitchFamily="18" charset="0"/>
              </a:rPr>
              <a:t>chelicery</a:t>
            </a:r>
            <a:r>
              <a:rPr lang="cs-CZ" sz="1800" dirty="0" smtClean="0">
                <a:latin typeface="Times New Roman" pitchFamily="18" charset="0"/>
              </a:rPr>
              <a:t>, které u volně se pohybujících klíšťat nejsou patrné. V klidu jsou ústní ústroje zakryty mohutnými </a:t>
            </a:r>
            <a:r>
              <a:rPr lang="cs-CZ" sz="1800" b="1" dirty="0" smtClean="0">
                <a:latin typeface="Times New Roman" pitchFamily="18" charset="0"/>
              </a:rPr>
              <a:t>makadly</a:t>
            </a:r>
          </a:p>
          <a:p>
            <a:pPr eaLnBrk="1" hangingPunct="1">
              <a:defRPr/>
            </a:pPr>
            <a:r>
              <a:rPr lang="cs-CZ" sz="1800" dirty="0" smtClean="0">
                <a:latin typeface="Times New Roman" pitchFamily="18" charset="0"/>
              </a:rPr>
              <a:t>Chobotek </a:t>
            </a:r>
            <a:r>
              <a:rPr lang="cs-CZ" sz="1800" b="1" i="1" dirty="0" err="1" smtClean="0">
                <a:solidFill>
                  <a:srgbClr val="B41A60"/>
                </a:solidFill>
                <a:latin typeface="Times New Roman" pitchFamily="18" charset="0"/>
              </a:rPr>
              <a:t>hypostom</a:t>
            </a:r>
            <a:r>
              <a:rPr lang="cs-CZ" sz="1800" b="1" i="1" dirty="0" smtClean="0">
                <a:latin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</a:rPr>
              <a:t>klíšťat má také funkci rozmnožovací. Samice jsou oplodňovány schránkami obsahujícími spermie </a:t>
            </a:r>
            <a:r>
              <a:rPr lang="cs-CZ" sz="1800" b="1" i="1" dirty="0" err="1" smtClean="0">
                <a:solidFill>
                  <a:srgbClr val="B41A60"/>
                </a:solidFill>
                <a:latin typeface="Times New Roman" pitchFamily="18" charset="0"/>
              </a:rPr>
              <a:t>spermatofory</a:t>
            </a:r>
            <a:r>
              <a:rPr lang="cs-CZ" sz="1800" dirty="0" smtClean="0">
                <a:solidFill>
                  <a:srgbClr val="B41A60"/>
                </a:solidFill>
                <a:latin typeface="Times New Roman" pitchFamily="18" charset="0"/>
              </a:rPr>
              <a:t>,</a:t>
            </a:r>
            <a:r>
              <a:rPr lang="cs-CZ" sz="1800" dirty="0" smtClean="0">
                <a:latin typeface="Times New Roman" pitchFamily="18" charset="0"/>
              </a:rPr>
              <a:t> které samec předává právě chobotkem. </a:t>
            </a:r>
          </a:p>
          <a:p>
            <a:pPr eaLnBrk="1" hangingPunct="1">
              <a:defRPr/>
            </a:pPr>
            <a:endParaRPr lang="cs-CZ" sz="1800" dirty="0" smtClean="0">
              <a:latin typeface="Times New Roman" pitchFamily="18" charset="0"/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2708275"/>
          <a:ext cx="4211637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3" imgW="3171600" imgH="2267640" progId="">
                  <p:embed/>
                </p:oleObj>
              </mc:Choice>
              <mc:Fallback>
                <p:oleObj r:id="rId3" imgW="3171600" imgH="2267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708275"/>
                        <a:ext cx="4211637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2239</Words>
  <Application>Microsoft Office PowerPoint</Application>
  <PresentationFormat>Předvádění na obrazovce (4:3)</PresentationFormat>
  <Paragraphs>326</Paragraphs>
  <Slides>40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Motiv sady Office</vt:lpstr>
      <vt:lpstr>1_Motiv sady Office</vt:lpstr>
      <vt:lpstr>3_Motiv sady Office</vt:lpstr>
      <vt:lpstr>Rastrový obrázek</vt:lpstr>
      <vt:lpstr>CorelPhotoPaint.Image.8</vt:lpstr>
      <vt:lpstr>Graf</vt:lpstr>
      <vt:lpstr>Zoonózy</vt:lpstr>
      <vt:lpstr>Úvod</vt:lpstr>
      <vt:lpstr>Počet pacientů některých zoonóz</vt:lpstr>
      <vt:lpstr>Charakteristika přenosu nákaz členovci</vt:lpstr>
      <vt:lpstr>I. ricinus, Pisárky, Brno</vt:lpstr>
      <vt:lpstr>Charakteristika přenosu nákaz členovci</vt:lpstr>
      <vt:lpstr> Zařazení klíštěte Ixodes ricinus do systému</vt:lpstr>
      <vt:lpstr>    Vlastní tělo klíštěte Idiosoma kryje silně sklerotizovaný štít scutum-hard ticks.   U samce kryje téměř celý hřbet těla, zatímco u samic jen její přední část (1/3). Zbytek těla alloscutum samice je pokryt měkkou pokožkou, která umožňuje až třistanásobné zvětšení objemu při nasávání krve. Horní okraj štítu vybíhá po stranách v lopatky scapulae Pohlavní otvor u samců a samic leží v přední třetině těla. Před řitním otvorem probíhá anální rýha,  determinační znak pro zařazení klíšťat do druhů.  Nymfy a dospělci mají čtyři páry noh, larvy tři páry. Články bývají vyzbrojeny zubci, trny a ostny, které slouží klíštěti k přichycení k hostiteli. Na hřbetní straně chodidla 1. páru je umístěn Hallerův orgán se smyslovými i čípky je velmi důležitým čichovým orgánem pro vyhledávání hostitele. Na břišní straně zadečku, po straně 4. páru nohou, je jeden pár dýchacích otvorů stigmat</vt:lpstr>
      <vt:lpstr>Hlavička Gnathosoma Obr.: Gnathosoma samice Ixodes ricinus  A: Dorzální strana, B: Ventrální strana 1: smyslové plošky, 2: límec, 3: pouzdro chelicer, 4: chelicery, 5: chobotek 6: makadla</vt:lpstr>
      <vt:lpstr>I. ricinus, Pisárky, Brno</vt:lpstr>
      <vt:lpstr>Klíště jako vektor</vt:lpstr>
      <vt:lpstr>Trojhostitelský vývojový cyklus Ixodes ricinus  - velikost hostitelů odpovídá pravděpodobnosti jeho napadení klíštětem </vt:lpstr>
      <vt:lpstr>Prezentace aplikace PowerPoint</vt:lpstr>
      <vt:lpstr>Čeleď:klíšťatovití Ixodidae Druhy klíšťat přenášející choroby na člověka, v ČR i na světě </vt:lpstr>
      <vt:lpstr>Prezentace aplikace PowerPoint</vt:lpstr>
      <vt:lpstr>Prezentace aplikace PowerPoint</vt:lpstr>
      <vt:lpstr>Čeleď: Klíšťákovití Argasidae </vt:lpstr>
      <vt:lpstr>  Druhy klíšťáků přenášející choroby na člověka v ČR i na světě </vt:lpstr>
      <vt:lpstr>Klíšťata</vt:lpstr>
      <vt:lpstr>Prezentace aplikace PowerPoint</vt:lpstr>
      <vt:lpstr>Některé nemoci přenášené klíšťaty </vt:lpstr>
      <vt:lpstr>Lidská monocytární ehrlichióza (HME) </vt:lpstr>
      <vt:lpstr>Anaplazmóza</vt:lpstr>
      <vt:lpstr> Lidská babesióza </vt:lpstr>
      <vt:lpstr>        Q horečka</vt:lpstr>
      <vt:lpstr>Riketsióza</vt:lpstr>
      <vt:lpstr>Tularémie</vt:lpstr>
      <vt:lpstr>Klíšťová encefalitida</vt:lpstr>
      <vt:lpstr>Bartonellóza (Bacilární pelióza a bacilární angiomatóza)</vt:lpstr>
      <vt:lpstr>Lymeská borrelióza</vt:lpstr>
      <vt:lpstr>Historie- co bylo popsáno</vt:lpstr>
      <vt:lpstr>Znovuobjevení choroby</vt:lpstr>
      <vt:lpstr>Lymeská borelióza</vt:lpstr>
      <vt:lpstr>Borrelia burgdorferi</vt:lpstr>
      <vt:lpstr>Příznaky časného lokalizovaného stádia </vt:lpstr>
      <vt:lpstr>Příznaky časného lokalizovaného stádia</vt:lpstr>
      <vt:lpstr>Časné diseminované stádium</vt:lpstr>
      <vt:lpstr>Časné diseminované stádium</vt:lpstr>
      <vt:lpstr>Časné diseminované stádium</vt:lpstr>
      <vt:lpstr>Prezentace aplikace PowerPoint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Alena</dc:creator>
  <cp:lastModifiedBy>Alena Žákovská</cp:lastModifiedBy>
  <cp:revision>13</cp:revision>
  <dcterms:created xsi:type="dcterms:W3CDTF">2011-04-26T11:25:25Z</dcterms:created>
  <dcterms:modified xsi:type="dcterms:W3CDTF">2017-05-04T10:30:18Z</dcterms:modified>
</cp:coreProperties>
</file>