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93" r:id="rId4"/>
    <p:sldId id="257" r:id="rId5"/>
    <p:sldId id="258" r:id="rId6"/>
    <p:sldId id="259" r:id="rId7"/>
    <p:sldId id="262" r:id="rId8"/>
    <p:sldId id="260" r:id="rId9"/>
    <p:sldId id="264" r:id="rId10"/>
    <p:sldId id="261" r:id="rId11"/>
    <p:sldId id="265" r:id="rId12"/>
    <p:sldId id="272" r:id="rId13"/>
    <p:sldId id="268" r:id="rId14"/>
    <p:sldId id="269" r:id="rId15"/>
    <p:sldId id="267" r:id="rId16"/>
    <p:sldId id="270" r:id="rId17"/>
    <p:sldId id="291" r:id="rId18"/>
    <p:sldId id="271" r:id="rId19"/>
    <p:sldId id="273" r:id="rId20"/>
    <p:sldId id="274" r:id="rId21"/>
    <p:sldId id="275" r:id="rId22"/>
    <p:sldId id="276" r:id="rId23"/>
    <p:sldId id="292" r:id="rId24"/>
    <p:sldId id="277" r:id="rId25"/>
    <p:sldId id="294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11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36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1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87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60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1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64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60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3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53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6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BE05-B28C-4FAF-A1CE-46BF7EC8BF5F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9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Parazitičtí členovci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1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x </a:t>
            </a:r>
            <a:r>
              <a:rPr lang="cs-CZ" dirty="0" err="1" smtClean="0"/>
              <a:t>Pthirius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ubis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4247"/>
            <a:ext cx="8229600" cy="431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- ploštice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6" y="1268760"/>
            <a:ext cx="794429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Triatoma</a:t>
            </a:r>
            <a:r>
              <a:rPr lang="cs-CZ" dirty="0" smtClean="0"/>
              <a:t> </a:t>
            </a:r>
            <a:r>
              <a:rPr lang="cs-CZ" dirty="0" err="1" smtClean="0"/>
              <a:t>dimidiata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2" y="1600200"/>
            <a:ext cx="76184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5267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4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Cimex</a:t>
            </a:r>
            <a:r>
              <a:rPr lang="cs-CZ" dirty="0" smtClean="0"/>
              <a:t> </a:t>
            </a:r>
            <a:r>
              <a:rPr lang="cs-CZ" dirty="0" err="1" smtClean="0"/>
              <a:t>lectularius</a:t>
            </a:r>
            <a:r>
              <a:rPr lang="cs-CZ" dirty="0" smtClean="0"/>
              <a:t> - štěnice domácí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229600" cy="351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2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Cimex</a:t>
            </a:r>
            <a:r>
              <a:rPr lang="cs-CZ" dirty="0" smtClean="0"/>
              <a:t> </a:t>
            </a:r>
            <a:r>
              <a:rPr lang="cs-CZ" dirty="0" err="1" smtClean="0"/>
              <a:t>lectularius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5" y="1600200"/>
            <a:ext cx="73489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8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Ploštice  - zástupci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752586" cy="579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orthopterního</a:t>
            </a:r>
            <a:r>
              <a:rPr lang="cs-CZ" dirty="0" smtClean="0"/>
              <a:t> typu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35868" y="1484784"/>
            <a:ext cx="4040188" cy="639762"/>
          </a:xfrm>
        </p:spPr>
        <p:txBody>
          <a:bodyPr/>
          <a:lstStyle/>
          <a:p>
            <a:r>
              <a:rPr lang="cs-CZ" b="0" dirty="0" err="1" smtClean="0"/>
              <a:t>Reduvidae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82753" y="1412776"/>
            <a:ext cx="4041775" cy="639762"/>
          </a:xfrm>
        </p:spPr>
        <p:txBody>
          <a:bodyPr/>
          <a:lstStyle/>
          <a:p>
            <a:r>
              <a:rPr lang="cs-CZ" b="0" dirty="0" err="1" smtClean="0"/>
              <a:t>Cimicidae</a:t>
            </a:r>
            <a:endParaRPr lang="cs-CZ" b="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0" y="2276872"/>
            <a:ext cx="42351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5268"/>
            <a:ext cx="3312368" cy="42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22048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5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Rhodnius</a:t>
            </a:r>
            <a:r>
              <a:rPr lang="cs-CZ" dirty="0" smtClean="0"/>
              <a:t> </a:t>
            </a:r>
            <a:r>
              <a:rPr lang="cs-CZ" dirty="0" err="1" smtClean="0"/>
              <a:t>prolixus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10" y="1124744"/>
            <a:ext cx="613172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2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8" y="1600200"/>
            <a:ext cx="78151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6" y="1600200"/>
            <a:ext cx="6846590" cy="497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4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-biologie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490"/>
            <a:ext cx="8229600" cy="438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 význam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7975"/>
            <a:ext cx="8229600" cy="225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0" y="1600200"/>
            <a:ext cx="75896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752528" cy="632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6" y="1600200"/>
            <a:ext cx="7522564" cy="49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hlavy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8" y="1600200"/>
            <a:ext cx="3648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5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Pulex</a:t>
            </a:r>
            <a:r>
              <a:rPr lang="cs-CZ" dirty="0" smtClean="0"/>
              <a:t> </a:t>
            </a:r>
            <a:r>
              <a:rPr lang="cs-CZ" dirty="0" err="1" smtClean="0"/>
              <a:t>irritans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5" y="1600200"/>
            <a:ext cx="74268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dirty="0" smtClean="0"/>
              <a:t>Blechy – ústní ústrojí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00" y="1600200"/>
            <a:ext cx="6459635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Blechy – vývojový cyklus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2" y="1600200"/>
            <a:ext cx="7129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Blechy – vývojová stádia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46" y="1484784"/>
            <a:ext cx="5157926" cy="520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008313" cy="7424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ANOPLURA</a:t>
            </a:r>
            <a:br>
              <a:rPr lang="cs-CZ" dirty="0" smtClean="0"/>
            </a:br>
            <a:r>
              <a:rPr lang="cs-CZ" b="0" i="1" dirty="0" err="1" smtClean="0"/>
              <a:t>Pthirius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pubis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Haematopinus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br>
              <a:rPr lang="cs-CZ" b="0" dirty="0" smtClean="0"/>
            </a:br>
            <a:r>
              <a:rPr lang="cs-CZ" b="0" i="1" dirty="0" smtClean="0"/>
              <a:t>H.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– sací ústrojí zatažené do </a:t>
            </a:r>
            <a:r>
              <a:rPr lang="cs-CZ" b="0" dirty="0"/>
              <a:t>ú</a:t>
            </a:r>
            <a:r>
              <a:rPr lang="cs-CZ" b="0" dirty="0" smtClean="0"/>
              <a:t>stní dutiny (C)</a:t>
            </a:r>
            <a:br>
              <a:rPr lang="cs-CZ" b="0" dirty="0" smtClean="0"/>
            </a:br>
            <a:r>
              <a:rPr lang="cs-CZ" b="0" dirty="0" err="1" smtClean="0"/>
              <a:t>Vajičko</a:t>
            </a:r>
            <a:r>
              <a:rPr lang="cs-CZ" b="0" dirty="0" smtClean="0"/>
              <a:t> s víčkem – </a:t>
            </a:r>
            <a:r>
              <a:rPr lang="cs-CZ" b="0" i="1" dirty="0" err="1" smtClean="0"/>
              <a:t>Pediculus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humanus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capitis</a:t>
            </a:r>
            <a:r>
              <a:rPr lang="cs-CZ" b="0" i="1" dirty="0" smtClean="0"/>
              <a:t> </a:t>
            </a:r>
            <a:r>
              <a:rPr lang="cs-CZ" b="0" dirty="0" smtClean="0"/>
              <a:t>(D)</a:t>
            </a:r>
            <a:br>
              <a:rPr lang="cs-CZ" b="0" dirty="0" smtClean="0"/>
            </a:b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3008313" cy="4691063"/>
          </a:xfrm>
        </p:spPr>
        <p:txBody>
          <a:bodyPr/>
          <a:lstStyle/>
          <a:p>
            <a:r>
              <a:rPr lang="cs-CZ" dirty="0" smtClean="0"/>
              <a:t>AB – zadeček</a:t>
            </a:r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CL – hák</a:t>
            </a:r>
          </a:p>
          <a:p>
            <a:r>
              <a:rPr lang="cs-CZ" dirty="0" smtClean="0"/>
              <a:t>EG – vajíčko</a:t>
            </a:r>
          </a:p>
          <a:p>
            <a:r>
              <a:rPr lang="cs-CZ" dirty="0" smtClean="0"/>
              <a:t>H – lidský vlas</a:t>
            </a:r>
          </a:p>
          <a:p>
            <a:r>
              <a:rPr lang="cs-CZ" dirty="0" smtClean="0"/>
              <a:t>M – ústní otvor</a:t>
            </a:r>
          </a:p>
          <a:p>
            <a:r>
              <a:rPr lang="cs-CZ" dirty="0" smtClean="0"/>
              <a:t>O – víčko</a:t>
            </a:r>
          </a:p>
          <a:p>
            <a:r>
              <a:rPr lang="cs-CZ" dirty="0" smtClean="0"/>
              <a:t>SE – seta</a:t>
            </a:r>
          </a:p>
          <a:p>
            <a:r>
              <a:rPr lang="cs-CZ" dirty="0" smtClean="0"/>
              <a:t>TH - hruď</a:t>
            </a:r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476672"/>
            <a:ext cx="57170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1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Zástupci – </a:t>
            </a:r>
            <a:r>
              <a:rPr lang="cs-CZ" dirty="0" err="1" smtClean="0"/>
              <a:t>Pulex</a:t>
            </a:r>
            <a:r>
              <a:rPr lang="cs-CZ" dirty="0" smtClean="0"/>
              <a:t> </a:t>
            </a:r>
            <a:r>
              <a:rPr lang="cs-CZ" dirty="0" err="1" smtClean="0"/>
              <a:t>irritans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5013"/>
            <a:ext cx="8229600" cy="38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6976"/>
          </a:xfrm>
        </p:spPr>
        <p:txBody>
          <a:bodyPr/>
          <a:lstStyle/>
          <a:p>
            <a:r>
              <a:rPr lang="cs-CZ" dirty="0" smtClean="0"/>
              <a:t>Blecha psí a Blecha kočičí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" y="1484784"/>
            <a:ext cx="8316537" cy="502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Xenopsylla</a:t>
            </a:r>
            <a:r>
              <a:rPr lang="cs-CZ" dirty="0" smtClean="0"/>
              <a:t> </a:t>
            </a:r>
            <a:r>
              <a:rPr lang="cs-CZ" dirty="0" err="1" smtClean="0"/>
              <a:t>cheopis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8229600" cy="30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66578"/>
            <a:ext cx="6429425" cy="21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r>
              <a:rPr lang="cs-CZ" dirty="0" smtClean="0"/>
              <a:t>Blechy rozlišení druhů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62" y="1600200"/>
            <a:ext cx="6247973" cy="502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penatrans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7" y="1556792"/>
            <a:ext cx="823163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5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76" y="1783357"/>
            <a:ext cx="61075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enetrans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9523"/>
            <a:ext cx="8229600" cy="422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6423"/>
            <a:ext cx="8229600" cy="425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3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7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53164" cy="35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9242"/>
            <a:ext cx="8229600" cy="20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6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36904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9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– veš šatní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3" y="1268760"/>
            <a:ext cx="822018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3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x </a:t>
            </a:r>
            <a:r>
              <a:rPr lang="cs-CZ" dirty="0" err="1" smtClean="0"/>
              <a:t>Pthirius</a:t>
            </a:r>
            <a:r>
              <a:rPr lang="cs-CZ" dirty="0" smtClean="0"/>
              <a:t> </a:t>
            </a:r>
            <a:r>
              <a:rPr lang="cs-CZ" dirty="0" err="1" smtClean="0"/>
              <a:t>pubis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5" y="1600200"/>
            <a:ext cx="75490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– veš muňka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5" y="1628800"/>
            <a:ext cx="90093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146</Words>
  <Application>Microsoft Office PowerPoint</Application>
  <PresentationFormat>Předvádění na obrazovce (4:3)</PresentationFormat>
  <Paragraphs>48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Parazitičtí členovci II</vt:lpstr>
      <vt:lpstr>Anoplura - Vši</vt:lpstr>
      <vt:lpstr>ANOPLURA Pthirius pubis (A) Haematopinus suis (B) H. suis – sací ústrojí zatažené do ústní dutiny (C) Vajičko s víčkem – Pediculus humanus capitis (D)   </vt:lpstr>
      <vt:lpstr>Anoplura - Vši</vt:lpstr>
      <vt:lpstr>Anoplura - vši</vt:lpstr>
      <vt:lpstr>Vývojová stádia</vt:lpstr>
      <vt:lpstr>Zástupci – veš šatní</vt:lpstr>
      <vt:lpstr>Pediculus humanus x Pthirius pubis</vt:lpstr>
      <vt:lpstr>Zástupci – veš muňka</vt:lpstr>
      <vt:lpstr>Pediculus humanus x Pthirius pubis</vt:lpstr>
      <vt:lpstr>Heteroptera - ploštice</vt:lpstr>
      <vt:lpstr>Triatoma dimidiata</vt:lpstr>
      <vt:lpstr>Heteroptera – vývojová stádia</vt:lpstr>
      <vt:lpstr>Cimex lectularius - štěnice domácí</vt:lpstr>
      <vt:lpstr>Cimex lectularius</vt:lpstr>
      <vt:lpstr>Ploštice  - zástupci</vt:lpstr>
      <vt:lpstr>Morfologie ústního ústrojí orthopterního typu</vt:lpstr>
      <vt:lpstr>Rhodnius prolixus </vt:lpstr>
      <vt:lpstr>Blechy - morfologie</vt:lpstr>
      <vt:lpstr>Blechy -biologie</vt:lpstr>
      <vt:lpstr>Blechy - význam</vt:lpstr>
      <vt:lpstr>Blechy - morfologie</vt:lpstr>
      <vt:lpstr>Prezentace aplikace PowerPoint</vt:lpstr>
      <vt:lpstr>Blechy - morfologie</vt:lpstr>
      <vt:lpstr>Morfologie hlavy</vt:lpstr>
      <vt:lpstr>Pulex irritans</vt:lpstr>
      <vt:lpstr>Blechy – ústní ústrojí</vt:lpstr>
      <vt:lpstr>Blechy – vývojový cyklus</vt:lpstr>
      <vt:lpstr>Blechy – vývojová stádia</vt:lpstr>
      <vt:lpstr>Zástupci – Pulex irritans</vt:lpstr>
      <vt:lpstr>Blecha psí a Blecha kočičí</vt:lpstr>
      <vt:lpstr>Xenopsylla cheopis </vt:lpstr>
      <vt:lpstr>Blechy rozlišení druhů</vt:lpstr>
      <vt:lpstr>Tunga penatrans</vt:lpstr>
      <vt:lpstr>Tunga penetrans</vt:lpstr>
      <vt:lpstr>Tunga penetrans</vt:lpstr>
      <vt:lpstr>Tunga penetrans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9</cp:revision>
  <dcterms:created xsi:type="dcterms:W3CDTF">2014-05-21T18:34:10Z</dcterms:created>
  <dcterms:modified xsi:type="dcterms:W3CDTF">2014-05-22T06:02:26Z</dcterms:modified>
</cp:coreProperties>
</file>