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2" r:id="rId5"/>
    <p:sldId id="257" r:id="rId6"/>
    <p:sldId id="264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8E65-82A1-433A-9323-81C699779712}" type="datetimeFigureOut">
              <a:rPr lang="cs-CZ" smtClean="0"/>
              <a:t>1.6.2017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7A85-D9CD-42DE-9BB7-11D69C7EBE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850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8E65-82A1-433A-9323-81C699779712}" type="datetimeFigureOut">
              <a:rPr lang="cs-CZ" smtClean="0"/>
              <a:t>1.6.2017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7A85-D9CD-42DE-9BB7-11D69C7EBE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110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8E65-82A1-433A-9323-81C699779712}" type="datetimeFigureOut">
              <a:rPr lang="cs-CZ" smtClean="0"/>
              <a:t>1.6.2017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7A85-D9CD-42DE-9BB7-11D69C7EBE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70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8E65-82A1-433A-9323-81C699779712}" type="datetimeFigureOut">
              <a:rPr lang="cs-CZ" smtClean="0"/>
              <a:t>1.6.2017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7A85-D9CD-42DE-9BB7-11D69C7EBE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9900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8E65-82A1-433A-9323-81C699779712}" type="datetimeFigureOut">
              <a:rPr lang="cs-CZ" smtClean="0"/>
              <a:t>1.6.2017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7A85-D9CD-42DE-9BB7-11D69C7EBE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44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8E65-82A1-433A-9323-81C699779712}" type="datetimeFigureOut">
              <a:rPr lang="cs-CZ" smtClean="0"/>
              <a:t>1.6.2017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7A85-D9CD-42DE-9BB7-11D69C7EBE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9869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8E65-82A1-433A-9323-81C699779712}" type="datetimeFigureOut">
              <a:rPr lang="cs-CZ" smtClean="0"/>
              <a:t>1.6.2017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7A85-D9CD-42DE-9BB7-11D69C7EBE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5114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8E65-82A1-433A-9323-81C699779712}" type="datetimeFigureOut">
              <a:rPr lang="cs-CZ" smtClean="0"/>
              <a:t>1.6.2017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7A85-D9CD-42DE-9BB7-11D69C7EBE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648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8E65-82A1-433A-9323-81C699779712}" type="datetimeFigureOut">
              <a:rPr lang="cs-CZ" smtClean="0"/>
              <a:t>1.6.2017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7A85-D9CD-42DE-9BB7-11D69C7EBE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54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8E65-82A1-433A-9323-81C699779712}" type="datetimeFigureOut">
              <a:rPr lang="cs-CZ" smtClean="0"/>
              <a:t>1.6.2017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7A85-D9CD-42DE-9BB7-11D69C7EBE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08E65-82A1-433A-9323-81C699779712}" type="datetimeFigureOut">
              <a:rPr lang="cs-CZ" smtClean="0"/>
              <a:t>1.6.2017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7A85-D9CD-42DE-9BB7-11D69C7EBE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092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08E65-82A1-433A-9323-81C699779712}" type="datetimeFigureOut">
              <a:rPr lang="cs-CZ" smtClean="0"/>
              <a:t>1.6.2017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17A85-D9CD-42DE-9BB7-11D69C7EBE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324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Experiment </a:t>
            </a:r>
            <a:r>
              <a:rPr lang="cs-CZ" dirty="0" err="1" smtClean="0"/>
              <a:t>Kozének</a:t>
            </a:r>
            <a:r>
              <a:rPr lang="cs-CZ" dirty="0" smtClean="0"/>
              <a:t> 2017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7323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97" y="0"/>
            <a:ext cx="3857625" cy="68580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227608" y="733245"/>
            <a:ext cx="57279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2 plochy rozdělené do devíti </a:t>
            </a:r>
            <a:r>
              <a:rPr lang="cs-CZ" dirty="0" err="1" smtClean="0"/>
              <a:t>podploch</a:t>
            </a:r>
            <a:endParaRPr lang="cs-CZ" dirty="0" smtClean="0"/>
          </a:p>
          <a:p>
            <a:r>
              <a:rPr lang="cs-CZ" dirty="0" smtClean="0"/>
              <a:t>tři typy managementu </a:t>
            </a:r>
          </a:p>
          <a:p>
            <a:endParaRPr lang="cs-CZ" dirty="0"/>
          </a:p>
          <a:p>
            <a:r>
              <a:rPr lang="cs-CZ" dirty="0" smtClean="0"/>
              <a:t>N dusík</a:t>
            </a:r>
          </a:p>
          <a:p>
            <a:r>
              <a:rPr lang="cs-CZ" dirty="0" smtClean="0"/>
              <a:t>P fosfor</a:t>
            </a:r>
          </a:p>
          <a:p>
            <a:r>
              <a:rPr lang="cs-CZ" dirty="0" smtClean="0"/>
              <a:t>K kontrola</a:t>
            </a:r>
          </a:p>
          <a:p>
            <a:endParaRPr lang="cs-CZ" dirty="0"/>
          </a:p>
          <a:p>
            <a:r>
              <a:rPr lang="cs-CZ" dirty="0" smtClean="0"/>
              <a:t>začátek experimentu 2008</a:t>
            </a:r>
          </a:p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4" t="28050" r="9976" b="11446"/>
          <a:stretch/>
        </p:blipFill>
        <p:spPr>
          <a:xfrm>
            <a:off x="5159721" y="3838754"/>
            <a:ext cx="6649838" cy="274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80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489" y="284831"/>
            <a:ext cx="6522078" cy="652528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216325" y="2070340"/>
            <a:ext cx="82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plot 1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5002814" y="4422476"/>
            <a:ext cx="828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plot 2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925509" y="1027330"/>
            <a:ext cx="1056536" cy="1112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574" y="326616"/>
            <a:ext cx="3653722" cy="140142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1" y="326616"/>
            <a:ext cx="6480311" cy="648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56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797" y="318818"/>
            <a:ext cx="4648200" cy="15621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30" y="-356855"/>
            <a:ext cx="5443267" cy="544594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9897" y="1880918"/>
            <a:ext cx="3790860" cy="117286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5"/>
          <a:srcRect l="3837" b="1453"/>
          <a:stretch/>
        </p:blipFill>
        <p:spPr>
          <a:xfrm>
            <a:off x="5443269" y="2898835"/>
            <a:ext cx="3994030" cy="409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99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4798" b="8883"/>
          <a:stretch/>
        </p:blipFill>
        <p:spPr>
          <a:xfrm>
            <a:off x="938254" y="413467"/>
            <a:ext cx="5621570" cy="538303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4542" b="5847"/>
          <a:stretch/>
        </p:blipFill>
        <p:spPr>
          <a:xfrm>
            <a:off x="6623436" y="400396"/>
            <a:ext cx="5645427" cy="5571034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164619" y="588396"/>
            <a:ext cx="7943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plocha 1						plocha 2 s ovsíkem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 rot="16200000">
            <a:off x="-1285923" y="2379629"/>
            <a:ext cx="3951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průměrná biomasa (cm)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164619" y="5961693"/>
            <a:ext cx="8969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treatment</a:t>
            </a:r>
            <a:r>
              <a:rPr lang="cs-CZ" dirty="0" smtClean="0"/>
              <a:t>				                       </a:t>
            </a:r>
            <a:r>
              <a:rPr lang="cs-CZ" dirty="0" err="1" smtClean="0"/>
              <a:t>treatment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7894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164619" y="588396"/>
            <a:ext cx="7943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plocha 1						plocha 2 s ovsíkem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 rot="16200000">
            <a:off x="-1570593" y="2379629"/>
            <a:ext cx="3951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průměrná biomasa (cm)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3164619" y="5961693"/>
            <a:ext cx="8969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treatment</a:t>
            </a:r>
            <a:r>
              <a:rPr lang="cs-CZ" dirty="0" smtClean="0"/>
              <a:t>				                       </a:t>
            </a:r>
            <a:r>
              <a:rPr lang="cs-CZ" dirty="0" err="1" smtClean="0"/>
              <a:t>treatment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4244" b="8532"/>
          <a:stretch/>
        </p:blipFill>
        <p:spPr>
          <a:xfrm>
            <a:off x="560717" y="195876"/>
            <a:ext cx="6171262" cy="589774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5320" t="2055" b="6899"/>
          <a:stretch/>
        </p:blipFill>
        <p:spPr>
          <a:xfrm>
            <a:off x="6418053" y="327803"/>
            <a:ext cx="6142007" cy="590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3895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41</Words>
  <Application>Microsoft Office PowerPoint</Application>
  <PresentationFormat>Širokoúhlá obrazovka</PresentationFormat>
  <Paragraphs>17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Experiment Kozének 2017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Experiment Kozének 2017</dc:title>
  <dc:creator>zdenka</dc:creator>
  <cp:lastModifiedBy>zdenka</cp:lastModifiedBy>
  <cp:revision>17</cp:revision>
  <dcterms:created xsi:type="dcterms:W3CDTF">2017-06-01T12:39:01Z</dcterms:created>
  <dcterms:modified xsi:type="dcterms:W3CDTF">2017-06-01T17:50:09Z</dcterms:modified>
</cp:coreProperties>
</file>