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3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0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9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5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639A-4985-4496-A8AD-DF0889562B4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Mapování biotopů</a:t>
            </a:r>
            <a:br>
              <a:rPr lang="cs-CZ" dirty="0" smtClean="0"/>
            </a:b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Mohelno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3" y="0"/>
            <a:ext cx="4847208" cy="685547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5" y="0"/>
            <a:ext cx="4848992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143261" y="2982897"/>
            <a:ext cx="104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Monika</a:t>
            </a:r>
          </a:p>
          <a:p>
            <a:r>
              <a:rPr lang="cs-CZ" b="1" dirty="0" smtClean="0"/>
              <a:t>-</a:t>
            </a:r>
            <a:r>
              <a:rPr lang="cs-CZ" b="1" dirty="0"/>
              <a:t> </a:t>
            </a:r>
            <a:r>
              <a:rPr lang="cs-CZ" b="1" dirty="0" smtClean="0"/>
              <a:t>skupina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5887" y="2704121"/>
            <a:ext cx="104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Anička</a:t>
            </a:r>
          </a:p>
          <a:p>
            <a:r>
              <a:rPr lang="cs-CZ" b="1" dirty="0" smtClean="0"/>
              <a:t>-</a:t>
            </a:r>
            <a:r>
              <a:rPr lang="cs-CZ" b="1" dirty="0"/>
              <a:t> </a:t>
            </a:r>
            <a:r>
              <a:rPr lang="cs-CZ" b="1" dirty="0" smtClean="0"/>
              <a:t>skupina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62906" y="5850971"/>
            <a:ext cx="2466188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Mezofilní </a:t>
            </a:r>
            <a:r>
              <a:rPr lang="cs-CZ" dirty="0" err="1" smtClean="0"/>
              <a:t>ovsíkové</a:t>
            </a:r>
            <a:r>
              <a:rPr lang="cs-CZ" dirty="0" smtClean="0"/>
              <a:t> louky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4612" y="6220303"/>
            <a:ext cx="2434321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Aluviální psárkové louky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568172" y="1871147"/>
            <a:ext cx="2396105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Hercynské </a:t>
            </a:r>
            <a:r>
              <a:rPr lang="cs-CZ" dirty="0" err="1" smtClean="0"/>
              <a:t>dubohabřiny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22700" y="365125"/>
            <a:ext cx="2182713" cy="64633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Acidofilní teplomilné </a:t>
            </a:r>
          </a:p>
          <a:p>
            <a:r>
              <a:rPr lang="cs-CZ" dirty="0" smtClean="0"/>
              <a:t>doubravy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8200" y="3397688"/>
            <a:ext cx="1241622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Suťové lesy</a:t>
            </a:r>
            <a:endParaRPr lang="en-GB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25192" y="2684771"/>
            <a:ext cx="2423484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Úzkolisté suché trávníky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686580" y="6035637"/>
            <a:ext cx="1456681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Říční rákosiny</a:t>
            </a:r>
            <a:endParaRPr lang="en-GB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86625" y="4296754"/>
            <a:ext cx="2055819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„Nepřírodní biotop“</a:t>
            </a:r>
            <a:endParaRPr lang="en-GB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05413" y="1569460"/>
            <a:ext cx="1709122" cy="64633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Suché acidofilní </a:t>
            </a:r>
          </a:p>
          <a:p>
            <a:r>
              <a:rPr lang="cs-CZ" dirty="0" smtClean="0"/>
              <a:t>doubravy</a:t>
            </a:r>
            <a:endParaRPr lang="en-GB" dirty="0"/>
          </a:p>
        </p:txBody>
      </p:sp>
      <p:cxnSp>
        <p:nvCxnSpPr>
          <p:cNvPr id="18" name="Přímá spojnice se šipkou 17"/>
          <p:cNvCxnSpPr>
            <a:stCxn id="11" idx="2"/>
          </p:cNvCxnSpPr>
          <p:nvPr/>
        </p:nvCxnSpPr>
        <p:spPr>
          <a:xfrm>
            <a:off x="3614057" y="1011456"/>
            <a:ext cx="309738" cy="2416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2079822" y="3582354"/>
            <a:ext cx="939111" cy="46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870323" y="2205942"/>
            <a:ext cx="12816" cy="1221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5" idx="1"/>
          </p:cNvCxnSpPr>
          <p:nvPr/>
        </p:nvCxnSpPr>
        <p:spPr>
          <a:xfrm flipH="1" flipV="1">
            <a:off x="3460806" y="3942993"/>
            <a:ext cx="1925819" cy="538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5" idx="3"/>
          </p:cNvCxnSpPr>
          <p:nvPr/>
        </p:nvCxnSpPr>
        <p:spPr>
          <a:xfrm flipV="1">
            <a:off x="7442444" y="3942993"/>
            <a:ext cx="865570" cy="538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0" idx="1"/>
          </p:cNvCxnSpPr>
          <p:nvPr/>
        </p:nvCxnSpPr>
        <p:spPr>
          <a:xfrm flipH="1" flipV="1">
            <a:off x="8964751" y="1569460"/>
            <a:ext cx="603421" cy="4863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1" idx="3"/>
          </p:cNvCxnSpPr>
          <p:nvPr/>
        </p:nvCxnSpPr>
        <p:spPr>
          <a:xfrm>
            <a:off x="4705413" y="688291"/>
            <a:ext cx="3473945" cy="753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7368019" y="2361196"/>
            <a:ext cx="303361" cy="538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9" idx="0"/>
          </p:cNvCxnSpPr>
          <p:nvPr/>
        </p:nvCxnSpPr>
        <p:spPr>
          <a:xfrm flipV="1">
            <a:off x="1801773" y="5154941"/>
            <a:ext cx="519396" cy="1065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8" idx="0"/>
          </p:cNvCxnSpPr>
          <p:nvPr/>
        </p:nvCxnSpPr>
        <p:spPr>
          <a:xfrm flipH="1" flipV="1">
            <a:off x="4883139" y="5335457"/>
            <a:ext cx="1212861" cy="515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8" idx="0"/>
          </p:cNvCxnSpPr>
          <p:nvPr/>
        </p:nvCxnSpPr>
        <p:spPr>
          <a:xfrm flipV="1">
            <a:off x="6096000" y="5306408"/>
            <a:ext cx="1423699" cy="54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>
            <a:stCxn id="14" idx="0"/>
          </p:cNvCxnSpPr>
          <p:nvPr/>
        </p:nvCxnSpPr>
        <p:spPr>
          <a:xfrm flipH="1" flipV="1">
            <a:off x="10138787" y="5306408"/>
            <a:ext cx="276134" cy="7292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21" y="0"/>
            <a:ext cx="4846445" cy="6854400"/>
          </a:xfr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0" y="0"/>
            <a:ext cx="4847208" cy="68554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81115" y="2982897"/>
            <a:ext cx="110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Mapovat.</a:t>
            </a:r>
          </a:p>
          <a:p>
            <a:r>
              <a:rPr lang="cs-CZ" b="1" dirty="0" smtClean="0"/>
              <a:t>-</a:t>
            </a:r>
            <a:r>
              <a:rPr lang="cs-CZ" b="1" dirty="0"/>
              <a:t> </a:t>
            </a:r>
            <a:r>
              <a:rPr lang="cs-CZ" b="1" dirty="0" smtClean="0"/>
              <a:t>skupina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3741" y="2704121"/>
            <a:ext cx="104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Anička</a:t>
            </a:r>
          </a:p>
          <a:p>
            <a:r>
              <a:rPr lang="cs-CZ" b="1" dirty="0" smtClean="0"/>
              <a:t>-</a:t>
            </a:r>
            <a:r>
              <a:rPr lang="cs-CZ" b="1" dirty="0"/>
              <a:t> </a:t>
            </a:r>
            <a:r>
              <a:rPr lang="cs-CZ" b="1" dirty="0" smtClean="0"/>
              <a:t>skupina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04898" y="6335929"/>
            <a:ext cx="4381199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Štěrbinová vegetace silikátových skal a drolin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568172" y="1871147"/>
            <a:ext cx="2558842" cy="64633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Lesní kultury </a:t>
            </a:r>
          </a:p>
          <a:p>
            <a:r>
              <a:rPr lang="cs-CZ" dirty="0" smtClean="0"/>
              <a:t>s nepůvodními dřevinami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152221" y="6029823"/>
            <a:ext cx="1456681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Říční rákosiny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se šipkou 14"/>
          <p:cNvCxnSpPr>
            <a:stCxn id="14" idx="0"/>
          </p:cNvCxnSpPr>
          <p:nvPr/>
        </p:nvCxnSpPr>
        <p:spPr>
          <a:xfrm flipV="1">
            <a:off x="6880562" y="5606980"/>
            <a:ext cx="839560" cy="422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0" idx="0"/>
          </p:cNvCxnSpPr>
          <p:nvPr/>
        </p:nvCxnSpPr>
        <p:spPr>
          <a:xfrm flipV="1">
            <a:off x="9995498" y="3629228"/>
            <a:ext cx="142043" cy="2706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0" idx="0"/>
          </p:cNvCxnSpPr>
          <p:nvPr/>
        </p:nvCxnSpPr>
        <p:spPr>
          <a:xfrm flipH="1" flipV="1">
            <a:off x="7804898" y="4170084"/>
            <a:ext cx="2190600" cy="2165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3" idx="2"/>
          </p:cNvCxnSpPr>
          <p:nvPr/>
        </p:nvCxnSpPr>
        <p:spPr>
          <a:xfrm flipH="1">
            <a:off x="8420519" y="2517478"/>
            <a:ext cx="2427074" cy="1361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21" y="0"/>
            <a:ext cx="4846445" cy="6854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081115" y="2982897"/>
            <a:ext cx="110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Mapovat.</a:t>
            </a:r>
          </a:p>
          <a:p>
            <a:r>
              <a:rPr lang="cs-CZ" b="1" dirty="0" smtClean="0"/>
              <a:t>-</a:t>
            </a:r>
            <a:r>
              <a:rPr lang="cs-CZ" b="1" dirty="0"/>
              <a:t> </a:t>
            </a:r>
            <a:r>
              <a:rPr lang="cs-CZ" b="1" dirty="0" smtClean="0"/>
              <a:t>skupina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29" y="-3600"/>
            <a:ext cx="4848992" cy="6858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4863" y="2704121"/>
            <a:ext cx="104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Monika</a:t>
            </a:r>
          </a:p>
          <a:p>
            <a:r>
              <a:rPr lang="cs-CZ" b="1" dirty="0" smtClean="0"/>
              <a:t>-</a:t>
            </a:r>
            <a:r>
              <a:rPr lang="cs-CZ" b="1" dirty="0"/>
              <a:t> </a:t>
            </a:r>
            <a:r>
              <a:rPr lang="cs-CZ" b="1" dirty="0" smtClean="0"/>
              <a:t>skupina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204218" y="318958"/>
            <a:ext cx="2632387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Perialpidské</a:t>
            </a:r>
            <a:r>
              <a:rPr lang="cs-CZ" dirty="0" smtClean="0">
                <a:solidFill>
                  <a:srgbClr val="FF0000"/>
                </a:solidFill>
              </a:rPr>
              <a:t> hadcové bory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568172" y="1871147"/>
            <a:ext cx="2558842" cy="64633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Lesní kultury </a:t>
            </a:r>
          </a:p>
          <a:p>
            <a:r>
              <a:rPr lang="cs-CZ" dirty="0" smtClean="0"/>
              <a:t>s nepůvodními dřevinami</a:t>
            </a:r>
            <a:endParaRPr lang="en-GB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8802356" y="688290"/>
            <a:ext cx="1688124" cy="1904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2" idx="2"/>
          </p:cNvCxnSpPr>
          <p:nvPr/>
        </p:nvCxnSpPr>
        <p:spPr>
          <a:xfrm flipH="1">
            <a:off x="8420519" y="2517478"/>
            <a:ext cx="2427074" cy="1351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216697" y="230188"/>
            <a:ext cx="2588337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Suché acidofilní doubravy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se šipkou 17"/>
          <p:cNvCxnSpPr>
            <a:stCxn id="17" idx="2"/>
          </p:cNvCxnSpPr>
          <p:nvPr/>
        </p:nvCxnSpPr>
        <p:spPr>
          <a:xfrm>
            <a:off x="7510866" y="599520"/>
            <a:ext cx="647760" cy="4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751516" y="741896"/>
            <a:ext cx="1241622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Suťové lesy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993138" y="926562"/>
            <a:ext cx="1841608" cy="172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295112" y="2067459"/>
            <a:ext cx="2963696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Skalní vegetace s </a:t>
            </a:r>
            <a:r>
              <a:rPr lang="cs-CZ" i="1" dirty="0" err="1">
                <a:solidFill>
                  <a:srgbClr val="FF0000"/>
                </a:solidFill>
              </a:rPr>
              <a:t>Fest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i="1" dirty="0" err="1">
                <a:solidFill>
                  <a:srgbClr val="FF0000"/>
                </a:solidFill>
              </a:rPr>
              <a:t>pallens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>
            <a:stCxn id="25" idx="0"/>
          </p:cNvCxnSpPr>
          <p:nvPr/>
        </p:nvCxnSpPr>
        <p:spPr>
          <a:xfrm flipV="1">
            <a:off x="5776960" y="1690688"/>
            <a:ext cx="2798483" cy="376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98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81</Words>
  <Application>Microsoft Office PowerPoint</Application>
  <PresentationFormat>Širokoúhlá obrazovka</PresentationFormat>
  <Paragraphs>35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Mapování biotopů 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Mapování biotopů</dc:title>
  <dc:creator>martin</dc:creator>
  <cp:lastModifiedBy>martin</cp:lastModifiedBy>
  <cp:revision>6</cp:revision>
  <dcterms:created xsi:type="dcterms:W3CDTF">2017-06-01T16:52:20Z</dcterms:created>
  <dcterms:modified xsi:type="dcterms:W3CDTF">2017-06-01T17:58:23Z</dcterms:modified>
</cp:coreProperties>
</file>