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67825896762904"/>
          <c:y val="9.1562159381240141E-2"/>
          <c:w val="0.831321741032371"/>
          <c:h val="0.74350320793234181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3017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forward val="2"/>
            <c:dispRSqr val="0"/>
            <c:dispEq val="0"/>
          </c:trendline>
          <c:xVal>
            <c:numRef>
              <c:f>Sheet1!$I$1:$I$6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Sheet1!$J$1:$J$6</c:f>
              <c:numCache>
                <c:formatCode>General</c:formatCode>
                <c:ptCount val="6"/>
                <c:pt idx="0">
                  <c:v>0</c:v>
                </c:pt>
                <c:pt idx="1">
                  <c:v>0.2742</c:v>
                </c:pt>
                <c:pt idx="2">
                  <c:v>0.29725000000000001</c:v>
                </c:pt>
                <c:pt idx="3">
                  <c:v>0.44900000000000001</c:v>
                </c:pt>
                <c:pt idx="4">
                  <c:v>0.44650000000000001</c:v>
                </c:pt>
                <c:pt idx="5">
                  <c:v>0.4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C45-45E2-B5FF-4AB81B15A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7079328"/>
        <c:axId val="307076704"/>
      </c:scatterChart>
      <c:valAx>
        <c:axId val="307079328"/>
        <c:scaling>
          <c:orientation val="minMax"/>
          <c:max val="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aseline="0" dirty="0" err="1"/>
                  <a:t>Vzd</a:t>
                </a:r>
                <a:r>
                  <a:rPr lang="sk-SK" sz="2000" baseline="0" dirty="0"/>
                  <a:t>á</a:t>
                </a:r>
                <a:r>
                  <a:rPr lang="en-US" sz="2000" baseline="0" dirty="0"/>
                  <a:t>lenos</a:t>
                </a:r>
                <a:r>
                  <a:rPr lang="sk-SK" sz="2000" baseline="0" dirty="0"/>
                  <a:t>t</a:t>
                </a:r>
                <a:r>
                  <a:rPr lang="en-US" sz="2000" baseline="0" dirty="0"/>
                  <a:t> [m]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0.38251268591426069"/>
              <c:y val="0.878680373286672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076704"/>
        <c:crosses val="autoZero"/>
        <c:crossBetween val="midCat"/>
      </c:valAx>
      <c:valAx>
        <c:axId val="30707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Bray-Curtis</a:t>
                </a:r>
                <a:r>
                  <a:rPr lang="en-US" sz="2000" baseline="0" dirty="0"/>
                  <a:t> dissimilarity distance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6.1869951771615937E-2"/>
              <c:y val="0.182142185820573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079328"/>
        <c:crosses val="autoZero"/>
        <c:crossBetween val="midCat"/>
      </c:valAx>
      <c:spPr>
        <a:solidFill>
          <a:schemeClr val="lt1"/>
        </a:solidFill>
        <a:ln w="19050" cap="rnd" cmpd="sng" algn="ctr">
          <a:solidFill>
            <a:schemeClr val="accent2"/>
          </a:solidFill>
          <a:prstDash val="solid"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/>
              <a:t>Prostorová</a:t>
            </a:r>
            <a:r>
              <a:rPr lang="sk-SK" dirty="0"/>
              <a:t> </a:t>
            </a:r>
            <a:r>
              <a:rPr lang="sk-SK" dirty="0" err="1"/>
              <a:t>autokorelace</a:t>
            </a:r>
            <a:r>
              <a:rPr lang="sk-SK" dirty="0"/>
              <a:t> v </a:t>
            </a:r>
            <a:r>
              <a:rPr lang="sk-SK" dirty="0" err="1"/>
              <a:t>travinné</a:t>
            </a:r>
            <a:r>
              <a:rPr lang="sk-SK" dirty="0"/>
              <a:t> </a:t>
            </a:r>
            <a:r>
              <a:rPr lang="sk-SK" dirty="0" err="1"/>
              <a:t>vegetaci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Maroš </a:t>
            </a:r>
            <a:r>
              <a:rPr lang="sk-SK" dirty="0" err="1"/>
              <a:t>Šlachtič</a:t>
            </a:r>
            <a:r>
              <a:rPr lang="sk-SK" dirty="0"/>
              <a:t>, Martina </a:t>
            </a:r>
            <a:r>
              <a:rPr lang="sk-SK" dirty="0" err="1"/>
              <a:t>Vanini</a:t>
            </a:r>
            <a:r>
              <a:rPr lang="sk-SK" dirty="0"/>
              <a:t>, Petra </a:t>
            </a:r>
            <a:r>
              <a:rPr lang="sk-SK" dirty="0" err="1"/>
              <a:t>Vavrincová</a:t>
            </a:r>
            <a:r>
              <a:rPr lang="sk-SK" dirty="0"/>
              <a:t>, Monika </a:t>
            </a:r>
            <a:r>
              <a:rPr lang="sk-SK" dirty="0" err="1"/>
              <a:t>Zezulková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924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65" y="-14608"/>
            <a:ext cx="5477472" cy="774686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237" y="1047750"/>
            <a:ext cx="8029575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60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299" y="371546"/>
            <a:ext cx="8466666" cy="5631689"/>
          </a:xfrm>
        </p:spPr>
        <p:txBody>
          <a:bodyPr/>
          <a:lstStyle/>
          <a:p>
            <a:r>
              <a:rPr lang="sk-SK" dirty="0" err="1"/>
              <a:t>Cíl</a:t>
            </a:r>
            <a:r>
              <a:rPr lang="sk-SK" dirty="0"/>
              <a:t> práce:</a:t>
            </a:r>
          </a:p>
          <a:p>
            <a:pPr lvl="1"/>
            <a:r>
              <a:rPr lang="sk-SK" dirty="0"/>
              <a:t>Jak </a:t>
            </a:r>
            <a:r>
              <a:rPr lang="sk-SK" dirty="0" err="1"/>
              <a:t>se</a:t>
            </a:r>
            <a:r>
              <a:rPr lang="sk-SK" dirty="0"/>
              <a:t> </a:t>
            </a:r>
            <a:r>
              <a:rPr lang="sk-SK" dirty="0" err="1"/>
              <a:t>mění</a:t>
            </a:r>
            <a:r>
              <a:rPr lang="sk-SK" dirty="0"/>
              <a:t> druhové </a:t>
            </a:r>
            <a:r>
              <a:rPr lang="sk-SK" dirty="0" err="1"/>
              <a:t>složení</a:t>
            </a:r>
            <a:r>
              <a:rPr lang="sk-SK" dirty="0"/>
              <a:t> snímku na </a:t>
            </a:r>
            <a:r>
              <a:rPr lang="sk-SK" dirty="0" err="1"/>
              <a:t>homogením</a:t>
            </a:r>
            <a:r>
              <a:rPr lang="sk-SK" dirty="0"/>
              <a:t> stanovišti </a:t>
            </a:r>
            <a:r>
              <a:rPr lang="sk-SK" dirty="0" err="1"/>
              <a:t>se</a:t>
            </a:r>
            <a:r>
              <a:rPr lang="sk-SK" dirty="0"/>
              <a:t> </a:t>
            </a:r>
            <a:r>
              <a:rPr lang="sk-SK" dirty="0" err="1"/>
              <a:t>zvyšující</a:t>
            </a:r>
            <a:r>
              <a:rPr lang="sk-SK" dirty="0"/>
              <a:t> </a:t>
            </a:r>
            <a:r>
              <a:rPr lang="sk-SK" dirty="0" err="1"/>
              <a:t>se</a:t>
            </a:r>
            <a:r>
              <a:rPr lang="sk-SK" dirty="0"/>
              <a:t> </a:t>
            </a:r>
            <a:r>
              <a:rPr lang="sk-SK" dirty="0" err="1"/>
              <a:t>vzdáleností</a:t>
            </a:r>
            <a:endParaRPr lang="sk-SK" dirty="0"/>
          </a:p>
          <a:p>
            <a:endParaRPr lang="sk-SK" dirty="0"/>
          </a:p>
          <a:p>
            <a:r>
              <a:rPr lang="sk-SK" dirty="0"/>
              <a:t>Hypotéza:</a:t>
            </a:r>
          </a:p>
          <a:p>
            <a:pPr lvl="1"/>
            <a:r>
              <a:rPr lang="sk-SK" dirty="0" err="1"/>
              <a:t>Nejbližší</a:t>
            </a:r>
            <a:r>
              <a:rPr lang="sk-SK" dirty="0"/>
              <a:t> snímky </a:t>
            </a:r>
            <a:r>
              <a:rPr lang="sk-SK" dirty="0" err="1"/>
              <a:t>jsou</a:t>
            </a:r>
            <a:r>
              <a:rPr lang="sk-SK" dirty="0"/>
              <a:t> si </a:t>
            </a:r>
            <a:r>
              <a:rPr lang="sk-SK" dirty="0" err="1"/>
              <a:t>nejpodobnější</a:t>
            </a:r>
            <a:endParaRPr lang="sk-SK" dirty="0"/>
          </a:p>
          <a:p>
            <a:pPr lvl="1"/>
            <a:r>
              <a:rPr lang="sk-SK" dirty="0" err="1"/>
              <a:t>Důvody</a:t>
            </a:r>
            <a:endParaRPr lang="sk-SK" dirty="0"/>
          </a:p>
          <a:p>
            <a:pPr lvl="2"/>
            <a:r>
              <a:rPr lang="sk-SK" dirty="0"/>
              <a:t>heterogenita </a:t>
            </a:r>
            <a:r>
              <a:rPr lang="sk-SK" dirty="0" err="1"/>
              <a:t>stanoviště</a:t>
            </a:r>
            <a:r>
              <a:rPr lang="sk-SK" dirty="0"/>
              <a:t> (</a:t>
            </a:r>
            <a:r>
              <a:rPr lang="sk-SK" dirty="0" err="1"/>
              <a:t>mikroklima</a:t>
            </a:r>
            <a:r>
              <a:rPr lang="sk-SK" dirty="0"/>
              <a:t>, </a:t>
            </a:r>
            <a:r>
              <a:rPr lang="sk-SK" dirty="0" err="1"/>
              <a:t>hloubka</a:t>
            </a:r>
            <a:r>
              <a:rPr lang="sk-SK" dirty="0"/>
              <a:t> </a:t>
            </a:r>
            <a:r>
              <a:rPr lang="sk-SK" dirty="0" err="1"/>
              <a:t>půdy</a:t>
            </a:r>
            <a:r>
              <a:rPr lang="sk-SK" dirty="0"/>
              <a:t>, </a:t>
            </a:r>
            <a:r>
              <a:rPr lang="sk-SK" dirty="0" err="1"/>
              <a:t>dostupnost</a:t>
            </a:r>
            <a:r>
              <a:rPr lang="sk-SK" dirty="0"/>
              <a:t> </a:t>
            </a:r>
            <a:r>
              <a:rPr lang="sk-SK" dirty="0" err="1"/>
              <a:t>živin</a:t>
            </a:r>
            <a:r>
              <a:rPr lang="sk-SK" dirty="0"/>
              <a:t>, ... )</a:t>
            </a:r>
          </a:p>
          <a:p>
            <a:pPr lvl="2"/>
            <a:r>
              <a:rPr lang="sk-SK" dirty="0" err="1"/>
              <a:t>Schopnost</a:t>
            </a:r>
            <a:r>
              <a:rPr lang="sk-SK" dirty="0"/>
              <a:t> </a:t>
            </a:r>
            <a:r>
              <a:rPr lang="sk-SK" dirty="0" err="1"/>
              <a:t>šíření</a:t>
            </a:r>
            <a:r>
              <a:rPr lang="sk-SK" dirty="0"/>
              <a:t> </a:t>
            </a:r>
            <a:r>
              <a:rPr lang="sk-SK" dirty="0" err="1"/>
              <a:t>druhů</a:t>
            </a:r>
            <a:r>
              <a:rPr lang="sk-SK" dirty="0"/>
              <a:t> na stanovišti</a:t>
            </a:r>
          </a:p>
          <a:p>
            <a:pPr marL="0" indent="0">
              <a:buNone/>
            </a:pPr>
            <a:endParaRPr lang="sk-SK" dirty="0"/>
          </a:p>
          <a:p>
            <a:pPr lvl="2"/>
            <a:endParaRPr lang="sk-SK" dirty="0"/>
          </a:p>
          <a:p>
            <a:pPr lvl="2"/>
            <a:endParaRPr lang="sk-SK" dirty="0"/>
          </a:p>
          <a:p>
            <a:pPr lvl="1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09122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26" y="491147"/>
            <a:ext cx="8810176" cy="5564284"/>
          </a:xfrm>
        </p:spPr>
        <p:txBody>
          <a:bodyPr/>
          <a:lstStyle/>
          <a:p>
            <a:r>
              <a:rPr lang="sk-SK" dirty="0"/>
              <a:t>Metodika:</a:t>
            </a:r>
          </a:p>
          <a:p>
            <a:pPr lvl="1"/>
            <a:r>
              <a:rPr lang="sk-SK" dirty="0"/>
              <a:t>Lokalita na </a:t>
            </a:r>
            <a:r>
              <a:rPr lang="sk-SK" dirty="0" err="1"/>
              <a:t>Mohelenské</a:t>
            </a:r>
            <a:r>
              <a:rPr lang="sk-SK" dirty="0"/>
              <a:t> </a:t>
            </a:r>
            <a:r>
              <a:rPr lang="sk-SK" dirty="0" err="1"/>
              <a:t>hadcové</a:t>
            </a:r>
            <a:r>
              <a:rPr lang="sk-SK" dirty="0"/>
              <a:t> stepi</a:t>
            </a:r>
          </a:p>
          <a:p>
            <a:pPr lvl="1"/>
            <a:r>
              <a:rPr lang="sk-SK" dirty="0" err="1"/>
              <a:t>Transekt</a:t>
            </a:r>
            <a:r>
              <a:rPr lang="sk-SK" dirty="0"/>
              <a:t> s </a:t>
            </a:r>
            <a:r>
              <a:rPr lang="sk-SK" dirty="0" err="1"/>
              <a:t>homogení</a:t>
            </a:r>
            <a:r>
              <a:rPr lang="sk-SK" dirty="0"/>
              <a:t> </a:t>
            </a:r>
            <a:r>
              <a:rPr lang="sk-SK" dirty="0" err="1"/>
              <a:t>vegetací</a:t>
            </a:r>
            <a:endParaRPr lang="sk-SK" dirty="0"/>
          </a:p>
          <a:p>
            <a:pPr lvl="1"/>
            <a:r>
              <a:rPr lang="sk-SK" dirty="0"/>
              <a:t>6 kruhových </a:t>
            </a:r>
            <a:r>
              <a:rPr lang="sk-SK" dirty="0" err="1"/>
              <a:t>fytocenologických</a:t>
            </a:r>
            <a:r>
              <a:rPr lang="sk-SK" dirty="0"/>
              <a:t> snímku s </a:t>
            </a:r>
            <a:r>
              <a:rPr lang="sk-SK" dirty="0" err="1"/>
              <a:t>poloměrem</a:t>
            </a:r>
            <a:r>
              <a:rPr lang="sk-SK" dirty="0"/>
              <a:t> 40 cm (plocha cca 0.5m</a:t>
            </a:r>
            <a:r>
              <a:rPr lang="sk-SK" baseline="30000" dirty="0"/>
              <a:t>2</a:t>
            </a:r>
            <a:r>
              <a:rPr lang="sk-SK" dirty="0"/>
              <a:t>)</a:t>
            </a:r>
          </a:p>
          <a:p>
            <a:pPr lvl="1"/>
            <a:r>
              <a:rPr lang="sk-SK" dirty="0" err="1"/>
              <a:t>Středy</a:t>
            </a:r>
            <a:r>
              <a:rPr lang="sk-SK" dirty="0"/>
              <a:t> </a:t>
            </a:r>
            <a:r>
              <a:rPr lang="sk-SK" dirty="0" err="1"/>
              <a:t>kruhů</a:t>
            </a:r>
            <a:r>
              <a:rPr lang="sk-SK" dirty="0"/>
              <a:t> na </a:t>
            </a:r>
            <a:r>
              <a:rPr lang="sk-SK" dirty="0" err="1"/>
              <a:t>přímce</a:t>
            </a:r>
            <a:r>
              <a:rPr lang="sk-SK" dirty="0"/>
              <a:t>, </a:t>
            </a:r>
            <a:r>
              <a:rPr lang="sk-SK" dirty="0" err="1"/>
              <a:t>vzdálené</a:t>
            </a:r>
            <a:r>
              <a:rPr lang="sk-SK" dirty="0"/>
              <a:t> 1m </a:t>
            </a:r>
          </a:p>
          <a:p>
            <a:pPr lvl="1"/>
            <a:r>
              <a:rPr lang="sk-SK" dirty="0" err="1"/>
              <a:t>Hodnocení</a:t>
            </a:r>
            <a:r>
              <a:rPr lang="sk-SK" dirty="0"/>
              <a:t> </a:t>
            </a:r>
            <a:r>
              <a:rPr lang="sk-SK" dirty="0" err="1"/>
              <a:t>pokryvnosti</a:t>
            </a:r>
            <a:r>
              <a:rPr lang="sk-SK" dirty="0"/>
              <a:t> </a:t>
            </a:r>
            <a:r>
              <a:rPr lang="sk-SK" dirty="0" err="1"/>
              <a:t>druhů</a:t>
            </a:r>
            <a:r>
              <a:rPr lang="sk-SK" dirty="0"/>
              <a:t>: </a:t>
            </a:r>
            <a:r>
              <a:rPr lang="sk-SK" dirty="0" err="1"/>
              <a:t>přítomnost</a:t>
            </a:r>
            <a:r>
              <a:rPr lang="sk-SK" dirty="0"/>
              <a:t>/</a:t>
            </a:r>
            <a:r>
              <a:rPr lang="sk-SK" dirty="0" err="1"/>
              <a:t>nepřítomnost</a:t>
            </a:r>
            <a:endParaRPr lang="sk-SK" dirty="0"/>
          </a:p>
          <a:p>
            <a:pPr lvl="1"/>
            <a:r>
              <a:rPr lang="sk-SK" dirty="0" err="1"/>
              <a:t>Bray-Curtis</a:t>
            </a:r>
            <a:r>
              <a:rPr lang="sk-SK" dirty="0"/>
              <a:t> </a:t>
            </a:r>
            <a:r>
              <a:rPr lang="sk-SK" dirty="0" err="1"/>
              <a:t>dissimilarity</a:t>
            </a:r>
            <a:r>
              <a:rPr lang="sk-SK" dirty="0"/>
              <a:t> </a:t>
            </a:r>
            <a:r>
              <a:rPr lang="sk-SK" dirty="0" err="1"/>
              <a:t>distance</a:t>
            </a:r>
            <a:r>
              <a:rPr lang="sk-SK" dirty="0"/>
              <a:t> ( v programu </a:t>
            </a:r>
            <a:r>
              <a:rPr lang="sk-SK" dirty="0" err="1"/>
              <a:t>Juice</a:t>
            </a:r>
            <a:r>
              <a:rPr lang="sk-SK" dirty="0"/>
              <a:t>)</a:t>
            </a:r>
          </a:p>
          <a:p>
            <a:pPr lvl="1"/>
            <a:endParaRPr lang="sk-SK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94" y="3396842"/>
            <a:ext cx="7877950" cy="276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348" y="543340"/>
            <a:ext cx="8598141" cy="5458266"/>
          </a:xfrm>
        </p:spPr>
        <p:txBody>
          <a:bodyPr/>
          <a:lstStyle/>
          <a:p>
            <a:r>
              <a:rPr lang="sk-SK" dirty="0"/>
              <a:t>Lokalita – </a:t>
            </a:r>
            <a:r>
              <a:rPr lang="sk-SK" dirty="0" err="1"/>
              <a:t>Mohelenská</a:t>
            </a:r>
            <a:r>
              <a:rPr lang="sk-SK" dirty="0"/>
              <a:t> </a:t>
            </a:r>
            <a:r>
              <a:rPr lang="sk-SK" dirty="0" err="1"/>
              <a:t>hadcová</a:t>
            </a:r>
            <a:r>
              <a:rPr lang="sk-SK" dirty="0"/>
              <a:t> step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skalnat</a:t>
            </a:r>
            <a:r>
              <a:rPr lang="sk-SK" dirty="0"/>
              <a:t>á </a:t>
            </a:r>
            <a:r>
              <a:rPr lang="sk-SK" dirty="0" err="1"/>
              <a:t>louka</a:t>
            </a:r>
            <a:r>
              <a:rPr lang="sk-SK" dirty="0"/>
              <a:t> na svahu s </a:t>
            </a:r>
            <a:r>
              <a:rPr lang="sk-SK" dirty="0" err="1"/>
              <a:t>jihozápadní</a:t>
            </a:r>
            <a:r>
              <a:rPr lang="sk-SK" dirty="0"/>
              <a:t> </a:t>
            </a:r>
            <a:r>
              <a:rPr lang="sk-SK" dirty="0" err="1"/>
              <a:t>orientácí</a:t>
            </a:r>
            <a:br>
              <a:rPr lang="sk-SK" dirty="0"/>
            </a:br>
            <a:r>
              <a:rPr lang="sk-SK" dirty="0"/>
              <a:t>		sklon svahu 20</a:t>
            </a:r>
            <a:r>
              <a:rPr lang="en-US" dirty="0"/>
              <a:t>°</a:t>
            </a:r>
            <a:br>
              <a:rPr lang="sk-SK" dirty="0"/>
            </a:br>
            <a:r>
              <a:rPr lang="sk-SK" dirty="0"/>
              <a:t>		hojné </a:t>
            </a:r>
            <a:r>
              <a:rPr lang="sk-SK" dirty="0" err="1"/>
              <a:t>zastoupení</a:t>
            </a:r>
            <a:r>
              <a:rPr lang="sk-SK" dirty="0"/>
              <a:t> </a:t>
            </a:r>
            <a:r>
              <a:rPr lang="sk-SK" dirty="0" err="1"/>
              <a:t>kavylú</a:t>
            </a:r>
            <a:r>
              <a:rPr lang="en-US" dirty="0"/>
              <a:t> (</a:t>
            </a:r>
            <a:r>
              <a:rPr lang="en-US" i="1" dirty="0"/>
              <a:t>S. </a:t>
            </a:r>
            <a:r>
              <a:rPr lang="en-US" i="1" dirty="0" err="1"/>
              <a:t>pennata</a:t>
            </a:r>
            <a:r>
              <a:rPr lang="en-US" i="1" dirty="0"/>
              <a:t>, S. </a:t>
            </a:r>
            <a:r>
              <a:rPr lang="en-US" i="1" dirty="0" err="1"/>
              <a:t>dasyphylla</a:t>
            </a:r>
            <a:r>
              <a:rPr lang="en-US" i="1" dirty="0"/>
              <a:t>, S. </a:t>
            </a:r>
            <a:r>
              <a:rPr lang="en-US" i="1" dirty="0" err="1"/>
              <a:t>Capillata</a:t>
            </a:r>
            <a:r>
              <a:rPr lang="sk-SK" dirty="0"/>
              <a:t>)</a:t>
            </a:r>
            <a:br>
              <a:rPr lang="sk-SK" dirty="0"/>
            </a:br>
            <a:r>
              <a:rPr lang="sk-SK" dirty="0"/>
              <a:t>		pod </a:t>
            </a:r>
            <a:r>
              <a:rPr lang="sk-SK" dirty="0" err="1"/>
              <a:t>svahem</a:t>
            </a:r>
            <a:r>
              <a:rPr lang="sk-SK" dirty="0"/>
              <a:t> borovicový les</a:t>
            </a:r>
            <a:br>
              <a:rPr lang="sk-SK" dirty="0"/>
            </a:br>
            <a:r>
              <a:rPr lang="sk-SK" dirty="0"/>
              <a:t>		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2498253"/>
            <a:ext cx="6630572" cy="367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25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832" y="0"/>
            <a:ext cx="51435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088" y="0"/>
            <a:ext cx="5143500" cy="6858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3278397" y="1505961"/>
            <a:ext cx="6893261" cy="3881340"/>
          </a:xfrm>
        </p:spPr>
      </p:pic>
    </p:spTree>
    <p:extLst>
      <p:ext uri="{BB962C8B-B14F-4D97-AF65-F5344CB8AC3E}">
        <p14:creationId xmlns:p14="http://schemas.microsoft.com/office/powerpoint/2010/main" val="580653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399" y="0"/>
            <a:ext cx="9594167" cy="6814548"/>
          </a:xfrm>
        </p:spPr>
      </p:pic>
    </p:spTree>
    <p:extLst>
      <p:ext uri="{BB962C8B-B14F-4D97-AF65-F5344CB8AC3E}">
        <p14:creationId xmlns:p14="http://schemas.microsoft.com/office/powerpoint/2010/main" val="2190593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5BEE424-7727-418B-96FB-9241B592C9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118342"/>
              </p:ext>
            </p:extLst>
          </p:nvPr>
        </p:nvGraphicFramePr>
        <p:xfrm>
          <a:off x="-527066" y="1"/>
          <a:ext cx="12719066" cy="7171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9913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/>
              <a:t>Mapování</a:t>
            </a:r>
            <a:r>
              <a:rPr lang="sk-SK" dirty="0"/>
              <a:t> </a:t>
            </a:r>
            <a:r>
              <a:rPr lang="sk-SK" dirty="0" err="1"/>
              <a:t>biotopů</a:t>
            </a:r>
            <a:r>
              <a:rPr lang="sk-SK" dirty="0"/>
              <a:t> v okolí údolí </a:t>
            </a:r>
            <a:r>
              <a:rPr lang="sk-SK" dirty="0" err="1"/>
              <a:t>Mohelníčky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Maroš </a:t>
            </a:r>
            <a:r>
              <a:rPr lang="sk-SK" dirty="0" err="1"/>
              <a:t>Šlachtič</a:t>
            </a:r>
            <a:r>
              <a:rPr lang="sk-SK" dirty="0"/>
              <a:t>, Martin Vavrinec, Petra </a:t>
            </a:r>
            <a:r>
              <a:rPr lang="sk-SK" dirty="0" err="1"/>
              <a:t>Vavrincová</a:t>
            </a:r>
            <a:r>
              <a:rPr lang="sk-SK" dirty="0"/>
              <a:t>, Monika </a:t>
            </a:r>
            <a:r>
              <a:rPr lang="sk-SK" dirty="0" err="1"/>
              <a:t>Zezulková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231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661" y="74079"/>
            <a:ext cx="5948814" cy="1992563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2131537"/>
            <a:ext cx="6538139" cy="4726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473" y="475744"/>
            <a:ext cx="5505280" cy="442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6620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133</TotalTime>
  <Words>136</Words>
  <Application>Microsoft Office PowerPoint</Application>
  <PresentationFormat>Widescreen</PresentationFormat>
  <Paragraphs>24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Prostorová autokorelace v travinné vegetaci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Mapování biotopů v okolí údolí Mohelníčky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Prostorová autokorelace v travinné vegetaci</dc:title>
  <dc:creator>admin</dc:creator>
  <cp:lastModifiedBy>admin</cp:lastModifiedBy>
  <cp:revision>15</cp:revision>
  <dcterms:created xsi:type="dcterms:W3CDTF">2017-06-01T15:43:42Z</dcterms:created>
  <dcterms:modified xsi:type="dcterms:W3CDTF">2017-06-01T17:57:23Z</dcterms:modified>
</cp:coreProperties>
</file>