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  <p:sldId id="25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1124744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 err="1"/>
              <a:t>Entomopatogenní</a:t>
            </a:r>
            <a:r>
              <a:rPr lang="cs-CZ" b="1" u="sng" dirty="0"/>
              <a:t> houby</a:t>
            </a:r>
            <a:endParaRPr lang="cs-CZ" dirty="0"/>
          </a:p>
          <a:p>
            <a:r>
              <a:rPr lang="cs-CZ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Stručný úvod – </a:t>
            </a:r>
            <a:r>
              <a:rPr lang="cs-CZ" dirty="0" err="1"/>
              <a:t>entomopatogenní</a:t>
            </a:r>
            <a:r>
              <a:rPr lang="cs-CZ" dirty="0"/>
              <a:t> houby </a:t>
            </a:r>
            <a:r>
              <a:rPr lang="en-US" dirty="0"/>
              <a:t>(EPF)</a:t>
            </a:r>
            <a:r>
              <a:rPr lang="cs-CZ" dirty="0"/>
              <a:t>, biologická ochrana rostlin.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Příprava misek s živným médiem, po zchladnutí </a:t>
            </a:r>
            <a:r>
              <a:rPr lang="cs-CZ" dirty="0" err="1"/>
              <a:t>vyočkování</a:t>
            </a:r>
            <a:r>
              <a:rPr lang="cs-CZ" dirty="0"/>
              <a:t> houby (použita miska z minulého týdne).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Kultivace EPF </a:t>
            </a:r>
            <a:r>
              <a:rPr lang="cs-CZ" i="1" dirty="0" err="1"/>
              <a:t>Beauveria</a:t>
            </a:r>
            <a:r>
              <a:rPr lang="cs-CZ" i="1" dirty="0"/>
              <a:t> </a:t>
            </a:r>
            <a:r>
              <a:rPr lang="cs-CZ" i="1" dirty="0" err="1"/>
              <a:t>bassiana</a:t>
            </a:r>
            <a:r>
              <a:rPr lang="cs-CZ" dirty="0"/>
              <a:t> na médiu, nákaza hmyzích hostitelů, fotodokumentace (preparační mikroskop </a:t>
            </a:r>
            <a:r>
              <a:rPr lang="cs-CZ" dirty="0" err="1"/>
              <a:t>Olympus</a:t>
            </a:r>
            <a:r>
              <a:rPr lang="cs-CZ" dirty="0"/>
              <a:t> SZX7 + fotoaparát </a:t>
            </a:r>
            <a:r>
              <a:rPr lang="cs-CZ" dirty="0" err="1"/>
              <a:t>Olympus</a:t>
            </a:r>
            <a:r>
              <a:rPr lang="cs-CZ" dirty="0"/>
              <a:t> </a:t>
            </a:r>
            <a:r>
              <a:rPr lang="cs-CZ" dirty="0" err="1"/>
              <a:t>Camedia</a:t>
            </a:r>
            <a:r>
              <a:rPr lang="cs-CZ" dirty="0"/>
              <a:t> C-3030).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Mikroskopie EPF – nakažený hmyz (nákaza před týdnem), pitva a mikroskopování (hyfy, konidiofory, spory), fotodokumentace (</a:t>
            </a:r>
            <a:r>
              <a:rPr lang="cs-CZ" dirty="0" err="1"/>
              <a:t>Olympus</a:t>
            </a:r>
            <a:r>
              <a:rPr lang="cs-CZ" dirty="0"/>
              <a:t> BX43 + kamera Infinity 2,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/>
              <a:t>Micro</a:t>
            </a:r>
            <a:r>
              <a:rPr lang="cs-CZ" dirty="0"/>
              <a:t> software).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7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38200" y="1766813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u="sng" dirty="0" err="1">
                <a:solidFill>
                  <a:schemeClr val="folHlink"/>
                </a:solidFill>
              </a:rPr>
              <a:t>Insect</a:t>
            </a:r>
            <a:r>
              <a:rPr lang="cs-CZ" u="sng" dirty="0">
                <a:solidFill>
                  <a:schemeClr val="folHlink"/>
                </a:solidFill>
              </a:rPr>
              <a:t> </a:t>
            </a:r>
            <a:r>
              <a:rPr lang="cs-CZ" u="sng" dirty="0" err="1" smtClean="0">
                <a:solidFill>
                  <a:schemeClr val="folHlink"/>
                </a:solidFill>
              </a:rPr>
              <a:t>control</a:t>
            </a:r>
            <a:endParaRPr lang="cs-CZ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366047" y="3824213"/>
            <a:ext cx="183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Nematodes (E</a:t>
            </a:r>
            <a:r>
              <a:rPr lang="cs-CZ" dirty="0" smtClean="0"/>
              <a:t>PN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514600" y="3138413"/>
            <a:ext cx="21659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 err="1" smtClean="0"/>
              <a:t>Mycoinsectides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EPF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705600" y="26812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Baculoviruses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533400" y="2452613"/>
            <a:ext cx="238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 err="1"/>
              <a:t>Bacillus</a:t>
            </a:r>
            <a:r>
              <a:rPr lang="cs-CZ" dirty="0"/>
              <a:t> </a:t>
            </a:r>
            <a:r>
              <a:rPr lang="cs-CZ" dirty="0" err="1"/>
              <a:t>thuringiensis</a:t>
            </a:r>
            <a:endParaRPr lang="cs-CZ" dirty="0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V="1">
            <a:off x="2895600" y="2147813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3886200" y="2224013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 flipV="1">
            <a:off x="4648200" y="2224013"/>
            <a:ext cx="859904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 flipV="1">
            <a:off x="5410200" y="2185913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44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t="21985" r="17914" b="21546"/>
          <a:stretch/>
        </p:blipFill>
        <p:spPr bwMode="auto">
          <a:xfrm>
            <a:off x="43403" y="908720"/>
            <a:ext cx="913710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1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12119" r="27855" b="14493"/>
          <a:stretch/>
        </p:blipFill>
        <p:spPr bwMode="auto">
          <a:xfrm>
            <a:off x="1187624" y="0"/>
            <a:ext cx="7234064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8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7622" r="20708" b="6933"/>
          <a:stretch/>
        </p:blipFill>
        <p:spPr bwMode="auto">
          <a:xfrm>
            <a:off x="1043608" y="260648"/>
            <a:ext cx="7325116" cy="639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8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25913" r="17486" b="8078"/>
          <a:stretch/>
        </p:blipFill>
        <p:spPr bwMode="auto">
          <a:xfrm>
            <a:off x="683568" y="476672"/>
            <a:ext cx="7560839" cy="606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9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</Words>
  <Application>Microsoft Office PowerPoint</Application>
  <PresentationFormat>Předvádění na obrazovce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5</cp:revision>
  <dcterms:created xsi:type="dcterms:W3CDTF">2015-03-10T21:40:16Z</dcterms:created>
  <dcterms:modified xsi:type="dcterms:W3CDTF">2015-03-17T14:54:46Z</dcterms:modified>
</cp:coreProperties>
</file>