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9DB-B28B-4177-BA94-11C5D3D9AD4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433-1C83-41D6-9E9F-1885AF9EB7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45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9DB-B28B-4177-BA94-11C5D3D9AD4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433-1C83-41D6-9E9F-1885AF9EB7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36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9DB-B28B-4177-BA94-11C5D3D9AD4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433-1C83-41D6-9E9F-1885AF9EB7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04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9DB-B28B-4177-BA94-11C5D3D9AD4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433-1C83-41D6-9E9F-1885AF9EB7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90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9DB-B28B-4177-BA94-11C5D3D9AD4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433-1C83-41D6-9E9F-1885AF9EB7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71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9DB-B28B-4177-BA94-11C5D3D9AD4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433-1C83-41D6-9E9F-1885AF9EB7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59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9DB-B28B-4177-BA94-11C5D3D9AD4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433-1C83-41D6-9E9F-1885AF9EB7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43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9DB-B28B-4177-BA94-11C5D3D9AD4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433-1C83-41D6-9E9F-1885AF9EB7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28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9DB-B28B-4177-BA94-11C5D3D9AD4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433-1C83-41D6-9E9F-1885AF9EB7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19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9DB-B28B-4177-BA94-11C5D3D9AD4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433-1C83-41D6-9E9F-1885AF9EB7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2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9DB-B28B-4177-BA94-11C5D3D9AD4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433-1C83-41D6-9E9F-1885AF9EB7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93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D29DB-B28B-4177-BA94-11C5D3D9AD4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A9433-1C83-41D6-9E9F-1885AF9EB7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64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Ekologie sinic a řas-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metafyton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a bentos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063999"/>
            <a:ext cx="323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544" y="26418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Botanická zahrada MU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6905" y="440577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P</a:t>
            </a:r>
            <a:r>
              <a:rPr lang="cs-CZ" i="1" dirty="0" err="1" smtClean="0"/>
              <a:t>seudanabaena</a:t>
            </a:r>
            <a:r>
              <a:rPr lang="cs-CZ" i="1" dirty="0" smtClean="0"/>
              <a:t> </a:t>
            </a:r>
            <a:r>
              <a:rPr lang="cs-CZ" i="1" dirty="0" err="1"/>
              <a:t>catenata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4437" y="3774748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Coelastrum</a:t>
            </a:r>
            <a:r>
              <a:rPr lang="cs-CZ" i="1" dirty="0" smtClean="0"/>
              <a:t> </a:t>
            </a:r>
            <a:r>
              <a:rPr lang="cs-CZ" i="1" dirty="0" err="1" smtClean="0"/>
              <a:t>spaericum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66688" y="361487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Monoraphidium</a:t>
            </a:r>
            <a:r>
              <a:rPr lang="cs-CZ" i="1" dirty="0" smtClean="0"/>
              <a:t> </a:t>
            </a:r>
            <a:r>
              <a:rPr lang="cs-CZ" i="1" dirty="0" err="1"/>
              <a:t>contortum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45314" y="360947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Koliella</a:t>
            </a:r>
            <a:r>
              <a:rPr lang="cs-CZ" i="1" dirty="0"/>
              <a:t> </a:t>
            </a:r>
            <a:r>
              <a:rPr lang="cs-CZ" i="1" dirty="0" err="1"/>
              <a:t>longiseta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49611" y="617708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Komvophoron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38233" y="433042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Monoraphidium</a:t>
            </a:r>
            <a:r>
              <a:rPr lang="cs-CZ" i="1" dirty="0" smtClean="0"/>
              <a:t> </a:t>
            </a:r>
            <a:r>
              <a:rPr lang="cs-CZ" i="1" dirty="0" err="1"/>
              <a:t>griffithii</a:t>
            </a:r>
            <a:endParaRPr lang="cs-CZ" i="1" dirty="0"/>
          </a:p>
        </p:txBody>
      </p:sp>
      <p:pic>
        <p:nvPicPr>
          <p:cNvPr id="1028" name="Picture 4" descr="Výsledek obrázku pro komvopho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74" y="1080160"/>
            <a:ext cx="1372362" cy="220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pseudanabaena caten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5" y="841973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7886254" y="0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Botanická zahrada MU- Jezírko s žábou</a:t>
            </a:r>
            <a:endParaRPr lang="cs-CZ" dirty="0"/>
          </a:p>
        </p:txBody>
      </p:sp>
      <p:pic>
        <p:nvPicPr>
          <p:cNvPr id="1032" name="Picture 8" descr="Výsledek obrázku pro monoraphidium griffith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291" y="881154"/>
            <a:ext cx="2557284" cy="20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Coelastrum spheric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0" y="4152646"/>
            <a:ext cx="3946244" cy="23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monoraphidium contort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65" y="4152645"/>
            <a:ext cx="2774953" cy="23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Koliella longise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33" y="4152644"/>
            <a:ext cx="3704366" cy="23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544" y="26418"/>
            <a:ext cx="578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Botanická zahrada MU- hlavní jezírko, </a:t>
            </a:r>
            <a:r>
              <a:rPr lang="cs-CZ" dirty="0" err="1" smtClean="0"/>
              <a:t>metafyton</a:t>
            </a:r>
            <a:r>
              <a:rPr lang="cs-CZ" dirty="0" smtClean="0"/>
              <a:t>, bentos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76335" y="58949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Chlorogonium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352" y="3616932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Oedogonium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6334" y="3535084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</a:t>
            </a:r>
            <a:r>
              <a:rPr lang="cs-CZ" i="1" dirty="0" err="1" smtClean="0"/>
              <a:t>pirogyra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45314" y="360947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Cymbella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4436" y="670070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Geitlerinema</a:t>
            </a:r>
            <a:r>
              <a:rPr lang="cs-CZ" i="1" dirty="0" smtClean="0"/>
              <a:t> </a:t>
            </a:r>
            <a:r>
              <a:rPr lang="cs-CZ" i="1" dirty="0" err="1" smtClean="0"/>
              <a:t>splendidum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38233" y="488042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Navicula </a:t>
            </a:r>
            <a:r>
              <a:rPr lang="cs-CZ" i="1" dirty="0" err="1" smtClean="0"/>
              <a:t>radiosa</a:t>
            </a:r>
            <a:endParaRPr lang="cs-CZ" i="1" dirty="0"/>
          </a:p>
        </p:txBody>
      </p:sp>
      <p:pic>
        <p:nvPicPr>
          <p:cNvPr id="3074" name="Picture 2" descr="Výsledek obrázku pro geitlerinema splendid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2" y="1073675"/>
            <a:ext cx="2979552" cy="223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5" y="1007366"/>
            <a:ext cx="3040112" cy="23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oedogon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6264"/>
            <a:ext cx="3553905" cy="25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ek obrázku pro oedogon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2303"/>
            <a:ext cx="2304230" cy="18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ýsledek obrázku pro Spirogy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11" y="3978808"/>
            <a:ext cx="3364106" cy="253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ýsledek obrázku pro Navicula radios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33" y="1008000"/>
            <a:ext cx="2804272" cy="22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Výsledek obrázku pro Cymbel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31" y="3988235"/>
            <a:ext cx="37719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6905" y="515993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Gomphonema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4437" y="3774748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Dinobryon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66688" y="361487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Ulnaria</a:t>
            </a:r>
            <a:r>
              <a:rPr lang="cs-CZ" i="1" dirty="0" smtClean="0"/>
              <a:t> ulna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45314" y="360947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Gymnodinium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600" y="570247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Desmodesmus</a:t>
            </a:r>
            <a:r>
              <a:rPr lang="cs-CZ" i="1" dirty="0" smtClean="0"/>
              <a:t> </a:t>
            </a:r>
            <a:r>
              <a:rPr lang="cs-CZ" i="1" dirty="0" err="1"/>
              <a:t>communis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38233" y="499031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Mougeotia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3544" y="26418"/>
            <a:ext cx="578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Botanická zahrada MU- hlavní jezírko, </a:t>
            </a:r>
            <a:r>
              <a:rPr lang="cs-CZ" dirty="0" err="1" smtClean="0"/>
              <a:t>metafyton</a:t>
            </a:r>
            <a:r>
              <a:rPr lang="cs-CZ" dirty="0" smtClean="0"/>
              <a:t>, bentos</a:t>
            </a:r>
            <a:endParaRPr lang="cs-CZ" dirty="0"/>
          </a:p>
        </p:txBody>
      </p:sp>
      <p:pic>
        <p:nvPicPr>
          <p:cNvPr id="2052" name="Picture 4" descr="Výsledek obrázku pro desmodesmus commun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4" y="982098"/>
            <a:ext cx="2765981" cy="20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gomphon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66" y="911298"/>
            <a:ext cx="3051038" cy="21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mougeot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31" y="868363"/>
            <a:ext cx="3403171" cy="21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dinobry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9" y="4377031"/>
            <a:ext cx="3199647" cy="220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ek obrázku pro Ulnaria ul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78" y="4377031"/>
            <a:ext cx="3104879" cy="20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ýsledek obrázku pro Gymnodini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33" y="4359297"/>
            <a:ext cx="2832612" cy="212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2099" y="687940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Characium</a:t>
            </a:r>
            <a:r>
              <a:rPr lang="cs-CZ" i="1" dirty="0" smtClean="0"/>
              <a:t> </a:t>
            </a:r>
            <a:r>
              <a:rPr lang="cs-CZ" i="1" dirty="0" err="1" smtClean="0"/>
              <a:t>rostratum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96881" y="649369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Eucapsis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3544" y="26418"/>
            <a:ext cx="578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Botanická zahrada MU- hlavní jezírko, </a:t>
            </a:r>
            <a:r>
              <a:rPr lang="cs-CZ" dirty="0" err="1" smtClean="0"/>
              <a:t>metafyton</a:t>
            </a:r>
            <a:r>
              <a:rPr lang="cs-CZ" dirty="0" smtClean="0"/>
              <a:t>, bentos</a:t>
            </a:r>
            <a:endParaRPr lang="cs-CZ" dirty="0"/>
          </a:p>
        </p:txBody>
      </p:sp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" y="1349462"/>
            <a:ext cx="2245114" cy="18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eucap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54" y="1266564"/>
            <a:ext cx="3116131" cy="20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ýsledek obrázku pro vortice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0" y="4770379"/>
            <a:ext cx="2327417" cy="19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ýsledek obrázku pro Philod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79" y="4770378"/>
            <a:ext cx="1958475" cy="198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191770" y="4211274"/>
            <a:ext cx="499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 vířníci </a:t>
            </a:r>
            <a:r>
              <a:rPr lang="cs-CZ" i="1" dirty="0" err="1" smtClean="0"/>
              <a:t>Vorticella</a:t>
            </a:r>
            <a:r>
              <a:rPr lang="cs-CZ" dirty="0" smtClean="0"/>
              <a:t> a </a:t>
            </a:r>
            <a:r>
              <a:rPr lang="cs-CZ" i="1" dirty="0" err="1" smtClean="0"/>
              <a:t>Philodina</a:t>
            </a:r>
            <a:r>
              <a:rPr lang="cs-CZ" dirty="0" smtClean="0"/>
              <a:t> (</a:t>
            </a:r>
            <a:r>
              <a:rPr lang="cs-CZ" dirty="0" err="1" smtClean="0"/>
              <a:t>pijavenka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Širokoúhlá obrazovka</PresentationFormat>
  <Paragraphs>27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Ekologie sinic a řas- metafyton a bentos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Ekologie sinic a řas- metafyton a bentos</dc:title>
  <dc:creator>Bara</dc:creator>
  <cp:lastModifiedBy>Bara</cp:lastModifiedBy>
  <cp:revision>2</cp:revision>
  <dcterms:created xsi:type="dcterms:W3CDTF">2017-03-14T17:11:10Z</dcterms:created>
  <dcterms:modified xsi:type="dcterms:W3CDTF">2017-03-14T17:13:19Z</dcterms:modified>
</cp:coreProperties>
</file>