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2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5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6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1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5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33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52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37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6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493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47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DBF47-6F0B-4239-AE95-4322B3E872EE}" type="datetimeFigureOut">
              <a:rPr lang="cs-CZ" smtClean="0"/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C29D-1092-4D8D-BBE0-4308349DEB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62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Možná témata prezentací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6394" y="159496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Sinice a řasy v extrémních biotopech</a:t>
            </a:r>
          </a:p>
          <a:p>
            <a:r>
              <a:rPr lang="cs-CZ" dirty="0" smtClean="0"/>
              <a:t>Plastidy sinic a řas</a:t>
            </a:r>
          </a:p>
          <a:p>
            <a:r>
              <a:rPr lang="cs-CZ" dirty="0" smtClean="0"/>
              <a:t>Využití sinic a řas (potravinářský a farmaceutický průmysl)</a:t>
            </a:r>
          </a:p>
          <a:p>
            <a:r>
              <a:rPr lang="cs-CZ" dirty="0" smtClean="0"/>
              <a:t>Využití sinic a řas (mimo potravinářský a farmaceutický průmysl)</a:t>
            </a:r>
          </a:p>
          <a:p>
            <a:r>
              <a:rPr lang="cs-CZ" dirty="0" smtClean="0"/>
              <a:t>Vodní květ a jeho odstraňování</a:t>
            </a:r>
            <a:r>
              <a:rPr lang="cs-CZ" dirty="0" smtClean="0"/>
              <a:t> </a:t>
            </a:r>
            <a:r>
              <a:rPr lang="cs-CZ" dirty="0" smtClean="0"/>
              <a:t>na Brněnské </a:t>
            </a:r>
            <a:r>
              <a:rPr lang="cs-CZ" dirty="0" smtClean="0"/>
              <a:t>přehradě</a:t>
            </a:r>
            <a:endParaRPr lang="cs-CZ" dirty="0" smtClean="0"/>
          </a:p>
          <a:p>
            <a:r>
              <a:rPr lang="cs-CZ" dirty="0" smtClean="0"/>
              <a:t>Sinice a řasy a jejich význam v koloběhu </a:t>
            </a:r>
            <a:r>
              <a:rPr lang="cs-CZ" dirty="0" smtClean="0"/>
              <a:t>látek</a:t>
            </a:r>
          </a:p>
          <a:p>
            <a:r>
              <a:rPr lang="cs-CZ" dirty="0" smtClean="0"/>
              <a:t>Specializované buňky a organely sinic a řas</a:t>
            </a:r>
          </a:p>
          <a:p>
            <a:r>
              <a:rPr lang="cs-CZ" dirty="0" smtClean="0"/>
              <a:t>Nový systém sinic a řas</a:t>
            </a:r>
          </a:p>
          <a:p>
            <a:r>
              <a:rPr lang="cs-CZ" dirty="0" err="1" smtClean="0"/>
              <a:t>Biodeteriorace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760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64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Možná témata prezentací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Možná témata prezentací</dc:title>
  <dc:creator>Bara</dc:creator>
  <cp:lastModifiedBy>Bara</cp:lastModifiedBy>
  <cp:revision>3</cp:revision>
  <dcterms:created xsi:type="dcterms:W3CDTF">2017-04-03T13:48:40Z</dcterms:created>
  <dcterms:modified xsi:type="dcterms:W3CDTF">2017-04-04T14:01:19Z</dcterms:modified>
</cp:coreProperties>
</file>