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6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4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71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90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22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9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8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8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00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5B5-1CB0-4E4E-9CEA-B3D1D65C758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28551" y="448277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0832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Asterionella</a:t>
            </a:r>
            <a:r>
              <a:rPr lang="cs-CZ" i="1" dirty="0" smtClean="0"/>
              <a:t> </a:t>
            </a:r>
            <a:r>
              <a:rPr lang="cs-CZ" i="1" dirty="0" err="1" smtClean="0"/>
              <a:t>formosa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46855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W</a:t>
            </a:r>
            <a:r>
              <a:rPr lang="cs-CZ" i="1" dirty="0" err="1" smtClean="0"/>
              <a:t>oronichinia</a:t>
            </a:r>
            <a:r>
              <a:rPr lang="cs-CZ" i="1" dirty="0" smtClean="0"/>
              <a:t> </a:t>
            </a:r>
            <a:r>
              <a:rPr lang="cs-CZ" i="1" dirty="0" err="1" smtClean="0"/>
              <a:t>naegeliana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1606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Dinobryon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156357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Peridinium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1790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Pandorina</a:t>
            </a:r>
            <a:r>
              <a:rPr lang="cs-CZ" i="1" dirty="0" smtClean="0"/>
              <a:t> </a:t>
            </a:r>
            <a:r>
              <a:rPr lang="cs-CZ" i="1" dirty="0" err="1" smtClean="0"/>
              <a:t>morum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80646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E</a:t>
            </a:r>
            <a:r>
              <a:rPr lang="cs-CZ" i="1" dirty="0" err="1" smtClean="0"/>
              <a:t>udorina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1606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Synura</a:t>
            </a:r>
            <a:endParaRPr lang="cs-CZ" i="1" dirty="0"/>
          </a:p>
        </p:txBody>
      </p:sp>
      <p:pic>
        <p:nvPicPr>
          <p:cNvPr id="1028" name="Picture 4" descr="Výsledek obrázku pro asterionella form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7" y="932735"/>
            <a:ext cx="2332252" cy="22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woronichinia naegeli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55" y="932735"/>
            <a:ext cx="2538198" cy="19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inobry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1" y="925173"/>
            <a:ext cx="1576311" cy="22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eridi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65" y="925173"/>
            <a:ext cx="2857562" cy="20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Pandorina mor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6" y="4260897"/>
            <a:ext cx="2190976" cy="18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eudor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07" y="4295165"/>
            <a:ext cx="2366404" cy="17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synu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06" y="4262895"/>
            <a:ext cx="2107032" cy="18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Mallomo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66" y="4232856"/>
            <a:ext cx="2233570" cy="18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8734168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Mallomonas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6860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28551" y="448277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1790" y="355944"/>
            <a:ext cx="266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Microcystis</a:t>
            </a:r>
            <a:endParaRPr lang="cs-CZ" i="1" dirty="0" smtClean="0"/>
          </a:p>
          <a:p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46855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i="1" dirty="0" smtClean="0"/>
              <a:t> </a:t>
            </a:r>
            <a:r>
              <a:rPr lang="cs-CZ" i="1" dirty="0" err="1" smtClean="0"/>
              <a:t>crotonensis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1606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Nitzschia</a:t>
            </a:r>
            <a:r>
              <a:rPr lang="cs-CZ" i="1" dirty="0" smtClean="0"/>
              <a:t> </a:t>
            </a:r>
            <a:r>
              <a:rPr lang="cs-CZ" i="1" dirty="0" err="1" smtClean="0"/>
              <a:t>acicularis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156357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Trachelomonas</a:t>
            </a:r>
            <a:r>
              <a:rPr lang="cs-CZ" i="1" dirty="0" smtClean="0"/>
              <a:t> </a:t>
            </a:r>
            <a:r>
              <a:rPr lang="cs-CZ" i="1" dirty="0" err="1" smtClean="0"/>
              <a:t>hispida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1790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</a:t>
            </a:r>
            <a:r>
              <a:rPr lang="cs-CZ" i="1" dirty="0" err="1" smtClean="0"/>
              <a:t>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pic>
        <p:nvPicPr>
          <p:cNvPr id="2050" name="Picture 2" descr="Výsledek obrázku pro Microcys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6" y="932735"/>
            <a:ext cx="2175433" cy="16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fragilaria ten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9" y="800554"/>
            <a:ext cx="1894252" cy="18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nitzschia acicula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21" y="765173"/>
            <a:ext cx="2195789" cy="19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Trachelomonas hisp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33" y="765173"/>
            <a:ext cx="2873984" cy="19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ceratium hirundine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" y="4411962"/>
            <a:ext cx="3435179" cy="15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0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Širokoúhlá obrazovka</PresentationFormat>
  <Paragraphs>13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Bara</dc:creator>
  <cp:lastModifiedBy>Bara</cp:lastModifiedBy>
  <cp:revision>2</cp:revision>
  <dcterms:created xsi:type="dcterms:W3CDTF">2017-04-10T10:35:50Z</dcterms:created>
  <dcterms:modified xsi:type="dcterms:W3CDTF">2017-04-10T10:41:31Z</dcterms:modified>
</cp:coreProperties>
</file>