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2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5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46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31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35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33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52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37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56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49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47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DBF47-6F0B-4239-AE95-4322B3E872EE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62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témata prezentací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6394" y="159496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Sinice a řasy v extrémních </a:t>
            </a:r>
            <a:r>
              <a:rPr lang="cs-CZ" dirty="0" smtClean="0"/>
              <a:t>biotopech- Vláďa</a:t>
            </a:r>
            <a:endParaRPr lang="cs-CZ" dirty="0" smtClean="0"/>
          </a:p>
          <a:p>
            <a:r>
              <a:rPr lang="cs-CZ" dirty="0" smtClean="0"/>
              <a:t>Plastidy sinic a </a:t>
            </a:r>
            <a:r>
              <a:rPr lang="cs-CZ" dirty="0" smtClean="0"/>
              <a:t>řas- Michal</a:t>
            </a:r>
            <a:endParaRPr lang="cs-CZ" dirty="0" smtClean="0"/>
          </a:p>
          <a:p>
            <a:r>
              <a:rPr lang="cs-CZ" dirty="0" smtClean="0"/>
              <a:t>Využití sinic a řas (potravinářský a farmaceutický průmysl</a:t>
            </a:r>
            <a:r>
              <a:rPr lang="cs-CZ" dirty="0" smtClean="0"/>
              <a:t>)- Sabina</a:t>
            </a:r>
            <a:endParaRPr lang="cs-CZ" dirty="0" smtClean="0"/>
          </a:p>
          <a:p>
            <a:r>
              <a:rPr lang="cs-CZ" dirty="0" smtClean="0"/>
              <a:t>Využití sinic a řas (mimo potravinářský a farmaceutický průmysl</a:t>
            </a:r>
            <a:r>
              <a:rPr lang="cs-CZ" dirty="0" smtClean="0"/>
              <a:t>)-</a:t>
            </a:r>
            <a:r>
              <a:rPr lang="cs-CZ" dirty="0" err="1" smtClean="0"/>
              <a:t>Aďa</a:t>
            </a:r>
            <a:endParaRPr lang="cs-CZ" dirty="0" smtClean="0"/>
          </a:p>
          <a:p>
            <a:r>
              <a:rPr lang="cs-CZ" dirty="0" smtClean="0"/>
              <a:t>Vodní květ a jeho odstraňování na Brněnské </a:t>
            </a:r>
            <a:r>
              <a:rPr lang="cs-CZ" dirty="0" smtClean="0"/>
              <a:t>přehradě-Eliška</a:t>
            </a:r>
            <a:endParaRPr lang="cs-CZ" dirty="0" smtClean="0"/>
          </a:p>
          <a:p>
            <a:r>
              <a:rPr lang="cs-CZ" dirty="0" smtClean="0"/>
              <a:t>Sinice a řasy a jejich význam v koloběhu </a:t>
            </a:r>
            <a:r>
              <a:rPr lang="cs-CZ" dirty="0" smtClean="0"/>
              <a:t>látek- Lenka (?)</a:t>
            </a:r>
            <a:endParaRPr lang="cs-CZ" dirty="0" smtClean="0"/>
          </a:p>
          <a:p>
            <a:r>
              <a:rPr lang="cs-CZ" dirty="0" smtClean="0"/>
              <a:t>Specializované buňky a organely sinic a </a:t>
            </a:r>
            <a:r>
              <a:rPr lang="cs-CZ" dirty="0" smtClean="0"/>
              <a:t>řas-Tereza</a:t>
            </a:r>
            <a:endParaRPr lang="cs-CZ" dirty="0" smtClean="0"/>
          </a:p>
          <a:p>
            <a:r>
              <a:rPr lang="cs-CZ" dirty="0" smtClean="0"/>
              <a:t>Nový systém sinic a </a:t>
            </a:r>
            <a:r>
              <a:rPr lang="cs-CZ" dirty="0" smtClean="0"/>
              <a:t>řas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 err="1" smtClean="0"/>
              <a:t>Biodeteriorace</a:t>
            </a:r>
            <a:r>
              <a:rPr lang="cs-CZ" dirty="0" smtClean="0"/>
              <a:t>) negativní vlivy sinic a </a:t>
            </a:r>
            <a:r>
              <a:rPr lang="cs-CZ" smtClean="0"/>
              <a:t>řas- Martin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7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78</Words>
  <Application>Microsoft Office PowerPoint</Application>
  <PresentationFormat>Vlastní</PresentationFormat>
  <Paragraphs>10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Office</vt:lpstr>
      <vt:lpstr>Možná témata prezentací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Možná témata prezentací</dc:title>
  <dc:creator>Bara</dc:creator>
  <cp:lastModifiedBy>lektor</cp:lastModifiedBy>
  <cp:revision>4</cp:revision>
  <dcterms:created xsi:type="dcterms:W3CDTF">2017-04-03T13:48:40Z</dcterms:created>
  <dcterms:modified xsi:type="dcterms:W3CDTF">2017-04-10T11:26:49Z</dcterms:modified>
</cp:coreProperties>
</file>