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3" r:id="rId5"/>
    <p:sldId id="261" r:id="rId6"/>
    <p:sldId id="262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38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5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7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66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8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15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22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33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8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2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BCBD-B17F-4027-BCFD-B676D049F1A5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EBB4-99EF-43EB-86CC-17E390DBD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Sinice a řasy v rozmanitých limnických biotopech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hodina 20.2.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9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544" y="2641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Čepelský</a:t>
            </a:r>
            <a:r>
              <a:rPr lang="cs-CZ" dirty="0" smtClean="0"/>
              <a:t> rybník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6905" y="44057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i="1" dirty="0" err="1" smtClean="0"/>
              <a:t>volvocina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9852" y="337619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Closterium</a:t>
            </a:r>
            <a:r>
              <a:rPr lang="cs-CZ" i="1" dirty="0" smtClean="0"/>
              <a:t> </a:t>
            </a:r>
            <a:r>
              <a:rPr lang="cs-CZ" i="1" dirty="0" err="1" smtClean="0"/>
              <a:t>limneticum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88610" y="337619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Tetrastrum</a:t>
            </a:r>
            <a:r>
              <a:rPr lang="cs-CZ" i="1" dirty="0" smtClean="0"/>
              <a:t> </a:t>
            </a:r>
            <a:r>
              <a:rPr lang="cs-CZ" i="1" dirty="0" err="1" smtClean="0"/>
              <a:t>komarekii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92448" y="340541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Lagerheimia</a:t>
            </a:r>
            <a:r>
              <a:rPr lang="cs-CZ" i="1" dirty="0"/>
              <a:t> </a:t>
            </a:r>
            <a:r>
              <a:rPr lang="cs-CZ" i="1" dirty="0" err="1"/>
              <a:t>genevensis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55622" y="517799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</a:t>
            </a:r>
            <a:r>
              <a:rPr lang="cs-CZ" i="1" dirty="0" err="1" smtClean="0"/>
              <a:t>rucigeniella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43964" y="534124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Pediastrum</a:t>
            </a:r>
            <a:r>
              <a:rPr lang="cs-CZ" i="1" dirty="0" smtClean="0"/>
              <a:t> </a:t>
            </a:r>
            <a:r>
              <a:rPr lang="cs-CZ" i="1" dirty="0" err="1" smtClean="0"/>
              <a:t>boryanum</a:t>
            </a:r>
            <a:endParaRPr lang="cs-CZ" i="1" dirty="0"/>
          </a:p>
        </p:txBody>
      </p:sp>
      <p:pic>
        <p:nvPicPr>
          <p:cNvPr id="4098" name="Picture 2" descr="Výsledek obrázku pro Crucigeni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7" y="1000529"/>
            <a:ext cx="2892853" cy="22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Trachelomonas volvoc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01" y="870933"/>
            <a:ext cx="3106392" cy="230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Pediastrum borya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89" y="1022535"/>
            <a:ext cx="2306108" cy="18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Closterium limnetic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3" y="3834799"/>
            <a:ext cx="4774130" cy="11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Tetrastrum komareki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33" y="3774748"/>
            <a:ext cx="3007412" cy="24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ek obrázku pro Lagerheimia genevens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38" y="3881498"/>
            <a:ext cx="3115696" cy="23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7557" y="17583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akvárium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40076" y="50712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Audouniella</a:t>
            </a:r>
            <a:r>
              <a:rPr lang="cs-CZ" i="1" dirty="0" smtClean="0"/>
              <a:t> </a:t>
            </a:r>
            <a:r>
              <a:rPr lang="cs-CZ" dirty="0" smtClean="0"/>
              <a:t>a</a:t>
            </a:r>
            <a:r>
              <a:rPr lang="cs-CZ" i="1" dirty="0" smtClean="0"/>
              <a:t> </a:t>
            </a:r>
            <a:r>
              <a:rPr lang="cs-CZ" i="1" dirty="0" err="1" smtClean="0"/>
              <a:t>Rhizeoclonium</a:t>
            </a:r>
            <a:endParaRPr lang="cs-CZ" i="1" dirty="0"/>
          </a:p>
        </p:txBody>
      </p:sp>
      <p:pic>
        <p:nvPicPr>
          <p:cNvPr id="5122" name="Picture 2" descr="Výsledek obrázku pro audouni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8" y="1234677"/>
            <a:ext cx="4727615" cy="38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rhizoclo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48" y="1234677"/>
            <a:ext cx="5078219" cy="38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Sinice a řasy v rozmanitých limnických biotopech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hodina 13.3.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544" y="2641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06905" y="44057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</a:t>
            </a:r>
            <a:r>
              <a:rPr lang="cs-CZ" i="1" dirty="0" err="1" smtClean="0"/>
              <a:t>seudanabaena</a:t>
            </a:r>
            <a:r>
              <a:rPr lang="cs-CZ" i="1" dirty="0" smtClean="0"/>
              <a:t> </a:t>
            </a:r>
            <a:r>
              <a:rPr lang="cs-CZ" i="1" dirty="0" err="1"/>
              <a:t>catenata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4437" y="377474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Coelastrum</a:t>
            </a:r>
            <a:r>
              <a:rPr lang="cs-CZ" i="1" dirty="0" smtClean="0"/>
              <a:t> </a:t>
            </a:r>
            <a:r>
              <a:rPr lang="cs-CZ" i="1" dirty="0" err="1" smtClean="0"/>
              <a:t>spaericum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66688" y="36148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Monoraphidium</a:t>
            </a:r>
            <a:r>
              <a:rPr lang="cs-CZ" i="1" dirty="0" smtClean="0"/>
              <a:t> </a:t>
            </a:r>
            <a:r>
              <a:rPr lang="cs-CZ" i="1" dirty="0" err="1"/>
              <a:t>contortum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5314" y="36094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Koliella</a:t>
            </a:r>
            <a:r>
              <a:rPr lang="cs-CZ" i="1" dirty="0"/>
              <a:t> </a:t>
            </a:r>
            <a:r>
              <a:rPr lang="cs-CZ" i="1" dirty="0" err="1"/>
              <a:t>longiseta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9611" y="61770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Komvophoron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38233" y="433042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Monoraphidium</a:t>
            </a:r>
            <a:r>
              <a:rPr lang="cs-CZ" i="1" dirty="0" smtClean="0"/>
              <a:t> </a:t>
            </a:r>
            <a:r>
              <a:rPr lang="cs-CZ" i="1" dirty="0" err="1"/>
              <a:t>griffithii</a:t>
            </a:r>
            <a:endParaRPr lang="cs-CZ" i="1" dirty="0"/>
          </a:p>
        </p:txBody>
      </p:sp>
      <p:pic>
        <p:nvPicPr>
          <p:cNvPr id="1028" name="Picture 4" descr="Výsledek obrázku pro komvopho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4" y="1080160"/>
            <a:ext cx="1372362" cy="22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seudanabaena caten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5" y="841973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886254" y="0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Jezírko s žábou</a:t>
            </a:r>
            <a:endParaRPr lang="cs-CZ" dirty="0"/>
          </a:p>
        </p:txBody>
      </p:sp>
      <p:pic>
        <p:nvPicPr>
          <p:cNvPr id="1032" name="Picture 8" descr="Výsledek obrázku pro monoraphidium griffith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91" y="881154"/>
            <a:ext cx="2557284" cy="20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oelastrum spheric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0" y="4152646"/>
            <a:ext cx="3946244" cy="23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monoraphidium contort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5" y="4152645"/>
            <a:ext cx="2774953" cy="23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Koliella longis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3" y="4152644"/>
            <a:ext cx="3704366" cy="23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544" y="26418"/>
            <a:ext cx="5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hlavní jezírko, </a:t>
            </a:r>
            <a:r>
              <a:rPr lang="cs-CZ" dirty="0" err="1" smtClean="0"/>
              <a:t>metafyton</a:t>
            </a:r>
            <a:r>
              <a:rPr lang="cs-CZ" dirty="0" smtClean="0"/>
              <a:t>, bentos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76335" y="58949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Chlorogonium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352" y="3616932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Oedogonium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6334" y="3535084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</a:t>
            </a:r>
            <a:r>
              <a:rPr lang="cs-CZ" i="1" dirty="0" err="1" smtClean="0"/>
              <a:t>pirogyra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5314" y="36094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Cymbella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4436" y="670070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Geitlerinema</a:t>
            </a:r>
            <a:r>
              <a:rPr lang="cs-CZ" i="1" dirty="0" smtClean="0"/>
              <a:t> </a:t>
            </a:r>
            <a:r>
              <a:rPr lang="cs-CZ" i="1" dirty="0" err="1" smtClean="0"/>
              <a:t>splendidum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38233" y="488042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Navicula </a:t>
            </a:r>
            <a:r>
              <a:rPr lang="cs-CZ" i="1" dirty="0" err="1" smtClean="0"/>
              <a:t>radiosa</a:t>
            </a:r>
            <a:endParaRPr lang="cs-CZ" i="1" dirty="0"/>
          </a:p>
        </p:txBody>
      </p:sp>
      <p:pic>
        <p:nvPicPr>
          <p:cNvPr id="3074" name="Picture 2" descr="Výsledek obrázku pro geitlerinema splendid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2" y="1073675"/>
            <a:ext cx="2979552" cy="223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5" y="1007366"/>
            <a:ext cx="3040112" cy="23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oedogon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264"/>
            <a:ext cx="3553905" cy="25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oedogo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303"/>
            <a:ext cx="2304230" cy="18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ek obrázku pro Spirogy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11" y="3978808"/>
            <a:ext cx="3364106" cy="25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ek obrázku pro Navicula radio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3" y="1008000"/>
            <a:ext cx="2804272" cy="22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ýsledek obrázku pro Cymbe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31" y="3988235"/>
            <a:ext cx="37719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6905" y="515993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Gomphonema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4437" y="377474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Dinobryon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66688" y="36148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i="1" dirty="0" smtClean="0"/>
              <a:t> ulna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5314" y="3609476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Gymnodinium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600" y="57024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Desmodesmus</a:t>
            </a:r>
            <a:r>
              <a:rPr lang="cs-CZ" i="1" dirty="0" smtClean="0"/>
              <a:t> </a:t>
            </a:r>
            <a:r>
              <a:rPr lang="cs-CZ" i="1" dirty="0" err="1"/>
              <a:t>communis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38233" y="499031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Mougeotia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3544" y="26418"/>
            <a:ext cx="5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hlavní jezírko, </a:t>
            </a:r>
            <a:r>
              <a:rPr lang="cs-CZ" dirty="0" err="1" smtClean="0"/>
              <a:t>metafyton</a:t>
            </a:r>
            <a:r>
              <a:rPr lang="cs-CZ" dirty="0" smtClean="0"/>
              <a:t>, bentos</a:t>
            </a:r>
            <a:endParaRPr lang="cs-CZ" dirty="0"/>
          </a:p>
        </p:txBody>
      </p:sp>
      <p:pic>
        <p:nvPicPr>
          <p:cNvPr id="2052" name="Picture 4" descr="Výsledek obrázku pro desmodesmus commu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4" y="982098"/>
            <a:ext cx="2765981" cy="20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gomphon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6" y="911298"/>
            <a:ext cx="3051038" cy="21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mougeot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31" y="868363"/>
            <a:ext cx="3403171" cy="21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dinobry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9" y="4377031"/>
            <a:ext cx="3199647" cy="22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Ulnaria ul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78" y="4377031"/>
            <a:ext cx="3104879" cy="20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ýsledek obrázku pro Gymnodin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3" y="4359297"/>
            <a:ext cx="2832612" cy="21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2099" y="687940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Characium</a:t>
            </a:r>
            <a:r>
              <a:rPr lang="cs-CZ" i="1" dirty="0" smtClean="0"/>
              <a:t> </a:t>
            </a:r>
            <a:r>
              <a:rPr lang="cs-CZ" i="1" dirty="0" err="1" smtClean="0"/>
              <a:t>rostratum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96881" y="649369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Eucapsis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3544" y="26418"/>
            <a:ext cx="5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Botanická zahrada MU- hlavní jezírko, </a:t>
            </a:r>
            <a:r>
              <a:rPr lang="cs-CZ" dirty="0" err="1" smtClean="0"/>
              <a:t>metafyton</a:t>
            </a:r>
            <a:r>
              <a:rPr lang="cs-CZ" dirty="0" smtClean="0"/>
              <a:t>, bentos</a:t>
            </a:r>
            <a:endParaRPr lang="cs-CZ" dirty="0"/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" y="1349462"/>
            <a:ext cx="2245114" cy="18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eucap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54" y="1266564"/>
            <a:ext cx="3116131" cy="20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ýsledek obrázku pro vortic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0" y="4770379"/>
            <a:ext cx="2327417" cy="19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ýsledek obrázku pro Philod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9" y="4770378"/>
            <a:ext cx="1958475" cy="19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91770" y="4211274"/>
            <a:ext cx="499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 vířníci </a:t>
            </a:r>
            <a:r>
              <a:rPr lang="cs-CZ" i="1" dirty="0" err="1" smtClean="0"/>
              <a:t>Vorticella</a:t>
            </a:r>
            <a:r>
              <a:rPr lang="cs-CZ" dirty="0" smtClean="0"/>
              <a:t> a </a:t>
            </a:r>
            <a:r>
              <a:rPr lang="cs-CZ" i="1" dirty="0" err="1" smtClean="0"/>
              <a:t>Philodina</a:t>
            </a:r>
            <a:r>
              <a:rPr lang="cs-CZ" dirty="0" smtClean="0"/>
              <a:t> (</a:t>
            </a:r>
            <a:r>
              <a:rPr lang="cs-CZ" dirty="0" err="1" smtClean="0"/>
              <a:t>pijavenka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2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chromu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" y="963526"/>
            <a:ext cx="4070435" cy="27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83676" y="905862"/>
            <a:ext cx="229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Chromulina</a:t>
            </a:r>
            <a:r>
              <a:rPr lang="cs-CZ" i="1" dirty="0" smtClean="0"/>
              <a:t> </a:t>
            </a:r>
            <a:r>
              <a:rPr lang="cs-CZ" i="1" dirty="0" err="1" smtClean="0"/>
              <a:t>rosanofii</a:t>
            </a:r>
            <a:r>
              <a:rPr lang="cs-CZ" i="1" dirty="0" smtClean="0"/>
              <a:t>- </a:t>
            </a:r>
            <a:r>
              <a:rPr lang="cs-CZ" dirty="0" smtClean="0"/>
              <a:t>druh </a:t>
            </a:r>
            <a:r>
              <a:rPr lang="cs-CZ" dirty="0" err="1" smtClean="0"/>
              <a:t>neustonové</a:t>
            </a:r>
            <a:r>
              <a:rPr lang="cs-CZ" dirty="0" smtClean="0"/>
              <a:t> blanky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54443" y="197708"/>
            <a:ext cx="678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Bazének ve skleníku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95502" y="897925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Cyanothece</a:t>
            </a:r>
            <a:r>
              <a:rPr lang="cs-CZ" i="1" dirty="0" smtClean="0"/>
              <a:t> </a:t>
            </a:r>
            <a:r>
              <a:rPr lang="cs-CZ" i="1" dirty="0" err="1" smtClean="0"/>
              <a:t>aeruginosa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4930" y="4070923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Coelomoron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i="1" dirty="0" smtClean="0"/>
              <a:t>. - </a:t>
            </a:r>
            <a:r>
              <a:rPr lang="cs-CZ" dirty="0" err="1" smtClean="0"/>
              <a:t>metafyton</a:t>
            </a:r>
            <a:endParaRPr lang="cs-CZ" dirty="0"/>
          </a:p>
        </p:txBody>
      </p:sp>
      <p:pic>
        <p:nvPicPr>
          <p:cNvPr id="1030" name="Picture 6" descr="Výsledek obrázku pro Cyanothece aerugin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02" y="1488963"/>
            <a:ext cx="1143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yanothece aerugin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42" y="1379914"/>
            <a:ext cx="2507390" cy="19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coelomor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3" y="4522573"/>
            <a:ext cx="1803230" cy="18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57135" y="4072354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Didymocystis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40" name="Picture 16" descr="Výsledek obrázku pro Didymocystis inerm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08" y="4534070"/>
            <a:ext cx="2479587" cy="1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Pediastrum integr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19" y="4607999"/>
            <a:ext cx="2511349" cy="18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842422" y="4070923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Pediastrum</a:t>
            </a:r>
            <a:r>
              <a:rPr lang="cs-CZ" i="1" dirty="0" smtClean="0"/>
              <a:t> </a:t>
            </a:r>
            <a:r>
              <a:rPr lang="cs-CZ" i="1" dirty="0" err="1" smtClean="0"/>
              <a:t>integrum</a:t>
            </a:r>
            <a:r>
              <a:rPr lang="cs-CZ" i="1" dirty="0" smtClean="0"/>
              <a:t>, </a:t>
            </a:r>
            <a:r>
              <a:rPr lang="cs-CZ" dirty="0" err="1" smtClean="0"/>
              <a:t>nárostové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3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Lepocinclis tript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14540" cy="24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14541" y="0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Lepocinclis</a:t>
            </a:r>
            <a:r>
              <a:rPr lang="cs-CZ" i="1" dirty="0" smtClean="0"/>
              <a:t> </a:t>
            </a:r>
            <a:r>
              <a:rPr lang="cs-CZ" i="1" dirty="0" err="1" smtClean="0"/>
              <a:t>tripteris</a:t>
            </a:r>
            <a:endParaRPr lang="cs-CZ" i="1" dirty="0"/>
          </a:p>
        </p:txBody>
      </p:sp>
      <p:pic>
        <p:nvPicPr>
          <p:cNvPr id="2056" name="Picture 8" descr="Výsledek obrázku pro Uron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9" y="2799761"/>
            <a:ext cx="3596376" cy="37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51403" y="3008722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Klíčící </a:t>
            </a:r>
            <a:r>
              <a:rPr lang="cs-CZ" i="1" dirty="0" err="1" smtClean="0"/>
              <a:t>Uronema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23402" y="444631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Leptolyngbia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i="1" dirty="0" smtClean="0"/>
              <a:t>.</a:t>
            </a:r>
            <a:endParaRPr lang="cs-CZ" i="1" dirty="0"/>
          </a:p>
        </p:txBody>
      </p:sp>
      <p:pic>
        <p:nvPicPr>
          <p:cNvPr id="2058" name="Picture 10" descr="Výsledek obrázku pro Leptolyngb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64" y="907664"/>
            <a:ext cx="5580498" cy="4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457" y="-456363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Teplý pramen u Pasohlávek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0871" y="546034"/>
            <a:ext cx="28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Bakterie </a:t>
            </a:r>
            <a:r>
              <a:rPr lang="cs-CZ" i="1" dirty="0" err="1" smtClean="0"/>
              <a:t>Beggiatoa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se sirnými inkluzemi</a:t>
            </a:r>
            <a:endParaRPr lang="cs-CZ" dirty="0"/>
          </a:p>
        </p:txBody>
      </p:sp>
      <p:pic>
        <p:nvPicPr>
          <p:cNvPr id="3074" name="Picture 2" descr="Výsledek obrázku pro Beggiat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7" y="1192365"/>
            <a:ext cx="3229443" cy="24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83257" y="578902"/>
            <a:ext cx="380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6" name="Picture 4" descr="Výsledek obrázku pro phormidium 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80" y="1192365"/>
            <a:ext cx="3992219" cy="23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36722" y="3909646"/>
            <a:ext cx="380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Synechocystis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8" name="Picture 6" descr="Výsledek obrázku pro Synechocystis 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2" y="4278978"/>
            <a:ext cx="2267114" cy="19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homeothr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93" y="4094312"/>
            <a:ext cx="3647191" cy="26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599652" y="6092372"/>
            <a:ext cx="380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Homeothrix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8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6816" y="122548"/>
            <a:ext cx="44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Jeseníky (Prameny)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0192" y="783996"/>
            <a:ext cx="44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Diatoma</a:t>
            </a:r>
            <a:r>
              <a:rPr lang="cs-CZ" i="1" dirty="0" smtClean="0"/>
              <a:t> </a:t>
            </a:r>
            <a:r>
              <a:rPr lang="cs-CZ" i="1" dirty="0" err="1" smtClean="0"/>
              <a:t>mesodon</a:t>
            </a:r>
            <a:endParaRPr lang="cs-CZ" i="1" dirty="0"/>
          </a:p>
        </p:txBody>
      </p:sp>
      <p:pic>
        <p:nvPicPr>
          <p:cNvPr id="4098" name="Picture 2" descr="Výsledek obrázku pro diatoma mesod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1272619"/>
            <a:ext cx="4436686" cy="20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diatoma mes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3466642"/>
            <a:ext cx="3907378" cy="29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40165" y="307214"/>
            <a:ext cx="36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A</a:t>
            </a:r>
            <a:r>
              <a:rPr lang="cs-CZ" i="1" dirty="0" err="1" smtClean="0"/>
              <a:t>phanochaete</a:t>
            </a:r>
            <a:r>
              <a:rPr lang="cs-CZ" i="1" dirty="0" smtClean="0"/>
              <a:t> </a:t>
            </a:r>
            <a:r>
              <a:rPr lang="cs-CZ" i="1" dirty="0" err="1" smtClean="0"/>
              <a:t>repens</a:t>
            </a:r>
            <a:endParaRPr lang="cs-CZ" i="1" dirty="0"/>
          </a:p>
        </p:txBody>
      </p:sp>
      <p:pic>
        <p:nvPicPr>
          <p:cNvPr id="4104" name="Picture 8" descr="Výsledek obrázku pro aphanochaete rep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59" y="783996"/>
            <a:ext cx="2631162" cy="20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rotist.i.hosei.ac.jp/PDB/Images/Chlorophyta/Aphanochaete/sp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0" y="783996"/>
            <a:ext cx="2960317" cy="25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ek obrázku pro Klebsormi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08" y="3940404"/>
            <a:ext cx="4036206" cy="23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679754" y="5759778"/>
            <a:ext cx="198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Klebsormidium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5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670" y="292231"/>
            <a:ext cx="30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Calothrix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 descr="Výsledek obrázku pro Caloth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8" y="735290"/>
            <a:ext cx="3720195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Sinice a řasy v rozmanitých limnických biotopech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6.3.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3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7751" y="131805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Vitiněves bažinka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61221" y="131805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Vitiněves rybníček</a:t>
            </a:r>
            <a:endParaRPr lang="cs-CZ" dirty="0"/>
          </a:p>
        </p:txBody>
      </p:sp>
      <p:pic>
        <p:nvPicPr>
          <p:cNvPr id="1026" name="Picture 2" descr="Výsledek obrázku pro characiopsis sublinea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5" y="615246"/>
            <a:ext cx="2578444" cy="27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21459" y="130569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Characiopsis</a:t>
            </a:r>
            <a:endParaRPr lang="cs-CZ" i="1" dirty="0"/>
          </a:p>
        </p:txBody>
      </p:sp>
      <p:pic>
        <p:nvPicPr>
          <p:cNvPr id="1028" name="Picture 4" descr="Výsledek obrázku pro mallom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16" y="667502"/>
            <a:ext cx="2684351" cy="20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657374" y="1326529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Mallomonas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2019" y="3694131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Nádrž Landštejn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15204" y="4793764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Dolichospermum</a:t>
            </a:r>
            <a:r>
              <a:rPr lang="cs-CZ" i="1" dirty="0" smtClean="0"/>
              <a:t> (</a:t>
            </a:r>
            <a:r>
              <a:rPr lang="cs-CZ" i="1" dirty="0" err="1" smtClean="0"/>
              <a:t>danicum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1030" name="Picture 6" descr="Výsledek obrázku pro dolichospermum danic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" y="4063463"/>
            <a:ext cx="2677453" cy="27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7557" y="17583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Nádrž Znojmo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95299" y="267815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furcoides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6883" y="2821891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Peridinium</a:t>
            </a:r>
            <a:r>
              <a:rPr lang="cs-CZ" i="1" dirty="0" smtClean="0"/>
              <a:t> </a:t>
            </a:r>
            <a:r>
              <a:rPr lang="cs-CZ" i="1" dirty="0" err="1" smtClean="0"/>
              <a:t>aciculiferum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75746" y="2663527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Tetraedron</a:t>
            </a:r>
            <a:r>
              <a:rPr lang="cs-CZ" i="1" dirty="0" smtClean="0"/>
              <a:t> minimum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43615" y="638263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Coelastrum</a:t>
            </a:r>
            <a:r>
              <a:rPr lang="cs-CZ" i="1" dirty="0" smtClean="0"/>
              <a:t> </a:t>
            </a:r>
            <a:r>
              <a:rPr lang="cs-CZ" i="1" dirty="0" err="1" smtClean="0"/>
              <a:t>reticulatum</a:t>
            </a:r>
            <a:r>
              <a:rPr lang="cs-CZ" i="1" dirty="0" smtClean="0"/>
              <a:t> (</a:t>
            </a:r>
            <a:r>
              <a:rPr lang="cs-CZ" i="1" dirty="0" err="1" smtClean="0"/>
              <a:t>Hariotina</a:t>
            </a:r>
            <a:r>
              <a:rPr lang="cs-CZ" i="1" dirty="0" smtClean="0"/>
              <a:t> </a:t>
            </a:r>
            <a:r>
              <a:rPr lang="cs-CZ" i="1" dirty="0" err="1" smtClean="0"/>
              <a:t>reticulata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97423" y="1125948"/>
            <a:ext cx="444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Oocystis</a:t>
            </a:r>
            <a:r>
              <a:rPr lang="cs-CZ" i="1" dirty="0" smtClean="0"/>
              <a:t> </a:t>
            </a:r>
            <a:r>
              <a:rPr lang="cs-CZ" i="1" dirty="0" err="1" smtClean="0"/>
              <a:t>marssonii</a:t>
            </a:r>
            <a:endParaRPr lang="cs-CZ" i="1" dirty="0"/>
          </a:p>
        </p:txBody>
      </p:sp>
      <p:pic>
        <p:nvPicPr>
          <p:cNvPr id="2050" name="Picture 2" descr="Výsledek obrázku pro Oocystis marsonn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" y="861016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cosmarium subprotumid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26" y="501137"/>
            <a:ext cx="2220921" cy="1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216031" y="131805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Cosmarium</a:t>
            </a:r>
            <a:r>
              <a:rPr lang="cs-CZ" i="1" dirty="0" smtClean="0"/>
              <a:t> </a:t>
            </a:r>
            <a:r>
              <a:rPr lang="cs-CZ" i="1" dirty="0" err="1" smtClean="0"/>
              <a:t>subprotumidum</a:t>
            </a:r>
            <a:endParaRPr lang="cs-CZ" i="1" dirty="0"/>
          </a:p>
        </p:txBody>
      </p:sp>
      <p:pic>
        <p:nvPicPr>
          <p:cNvPr id="2056" name="Picture 8" descr="Výsledek obrázku pro elakatothr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32" y="3090205"/>
            <a:ext cx="2672908" cy="20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489788" y="2644080"/>
            <a:ext cx="37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E</a:t>
            </a:r>
            <a:r>
              <a:rPr lang="cs-CZ" i="1" dirty="0" err="1" smtClean="0"/>
              <a:t>lakatothrix</a:t>
            </a:r>
            <a:endParaRPr lang="cs-CZ" i="1" dirty="0"/>
          </a:p>
        </p:txBody>
      </p:sp>
      <p:pic>
        <p:nvPicPr>
          <p:cNvPr id="2058" name="Picture 10" descr="Výsledek obrázku pro Ceratium furcoi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30" y="627406"/>
            <a:ext cx="2261496" cy="17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Peridinium aciculifer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4" y="3234851"/>
            <a:ext cx="2307240" cy="16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Tetraedron minim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39" y="3095675"/>
            <a:ext cx="2388125" cy="17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ýsledek obrázku pro Coelastrum reticulat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99" y="5154014"/>
            <a:ext cx="1809325" cy="15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226</Words>
  <Application>Microsoft Office PowerPoint</Application>
  <PresentationFormat>Širokoúhlá obrazovka</PresentationFormat>
  <Paragraphs>74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Sinice a řasy v rozmanitých limnických biotopech</vt:lpstr>
      <vt:lpstr>Prezentace aplikace PowerPoint</vt:lpstr>
      <vt:lpstr>Prezentace aplikace PowerPoint</vt:lpstr>
      <vt:lpstr>Teplý pramen u Pasohlávek</vt:lpstr>
      <vt:lpstr>Prezentace aplikace PowerPoint</vt:lpstr>
      <vt:lpstr>Prezentace aplikace PowerPoint</vt:lpstr>
      <vt:lpstr>Sinice a řasy v rozmanitých limnických biotopech</vt:lpstr>
      <vt:lpstr>Prezentace aplikace PowerPoint</vt:lpstr>
      <vt:lpstr>Prezentace aplikace PowerPoint</vt:lpstr>
      <vt:lpstr>Prezentace aplikace PowerPoint</vt:lpstr>
      <vt:lpstr>Prezentace aplikace PowerPoint</vt:lpstr>
      <vt:lpstr>Sinice a řasy v rozmanitých limnických biotopech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</dc:creator>
  <cp:lastModifiedBy>Bara</cp:lastModifiedBy>
  <cp:revision>22</cp:revision>
  <dcterms:created xsi:type="dcterms:W3CDTF">2017-02-22T12:15:11Z</dcterms:created>
  <dcterms:modified xsi:type="dcterms:W3CDTF">2017-03-14T17:13:01Z</dcterms:modified>
</cp:coreProperties>
</file>