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8" r:id="rId5"/>
    <p:sldId id="267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53" autoAdjust="0"/>
    <p:restoredTop sz="94660"/>
  </p:normalViewPr>
  <p:slideViewPr>
    <p:cSldViewPr>
      <p:cViewPr>
        <p:scale>
          <a:sx n="100" d="100"/>
          <a:sy n="100" d="100"/>
        </p:scale>
        <p:origin x="-710" y="7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3405-DBF7-4F02-B92B-4D922C369261}" type="datetimeFigureOut">
              <a:rPr lang="cs-CZ" smtClean="0"/>
              <a:t>06.03.2017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1E06-FE8E-4344-A6F3-6D86D8248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91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3405-DBF7-4F02-B92B-4D922C369261}" type="datetimeFigureOut">
              <a:rPr lang="cs-CZ" smtClean="0"/>
              <a:t>06.03.2017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1E06-FE8E-4344-A6F3-6D86D8248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85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3405-DBF7-4F02-B92B-4D922C369261}" type="datetimeFigureOut">
              <a:rPr lang="cs-CZ" smtClean="0"/>
              <a:t>06.03.2017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1E06-FE8E-4344-A6F3-6D86D8248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21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3405-DBF7-4F02-B92B-4D922C369261}" type="datetimeFigureOut">
              <a:rPr lang="cs-CZ" smtClean="0"/>
              <a:t>06.03.2017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1E06-FE8E-4344-A6F3-6D86D8248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21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3405-DBF7-4F02-B92B-4D922C369261}" type="datetimeFigureOut">
              <a:rPr lang="cs-CZ" smtClean="0"/>
              <a:t>06.03.2017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1E06-FE8E-4344-A6F3-6D86D8248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146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3405-DBF7-4F02-B92B-4D922C369261}" type="datetimeFigureOut">
              <a:rPr lang="cs-CZ" smtClean="0"/>
              <a:t>06.03.2017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1E06-FE8E-4344-A6F3-6D86D8248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04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3405-DBF7-4F02-B92B-4D922C369261}" type="datetimeFigureOut">
              <a:rPr lang="cs-CZ" smtClean="0"/>
              <a:t>06.03.2017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1E06-FE8E-4344-A6F3-6D86D8248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16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3405-DBF7-4F02-B92B-4D922C369261}" type="datetimeFigureOut">
              <a:rPr lang="cs-CZ" smtClean="0"/>
              <a:t>06.03.2017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1E06-FE8E-4344-A6F3-6D86D8248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29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3405-DBF7-4F02-B92B-4D922C369261}" type="datetimeFigureOut">
              <a:rPr lang="cs-CZ" smtClean="0"/>
              <a:t>06.03.2017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1E06-FE8E-4344-A6F3-6D86D8248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29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3405-DBF7-4F02-B92B-4D922C369261}" type="datetimeFigureOut">
              <a:rPr lang="cs-CZ" smtClean="0"/>
              <a:t>06.03.2017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1E06-FE8E-4344-A6F3-6D86D8248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217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3405-DBF7-4F02-B92B-4D922C369261}" type="datetimeFigureOut">
              <a:rPr lang="cs-CZ" smtClean="0"/>
              <a:t>06.03.2017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1E06-FE8E-4344-A6F3-6D86D8248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140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D3405-DBF7-4F02-B92B-4D922C369261}" type="datetimeFigureOut">
              <a:rPr lang="cs-CZ" smtClean="0"/>
              <a:t>06.03.2017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91E06-FE8E-4344-A6F3-6D86D8248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26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Běžná rozpouštědla</a:t>
            </a:r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357205"/>
              </p:ext>
            </p:extLst>
          </p:nvPr>
        </p:nvGraphicFramePr>
        <p:xfrm>
          <a:off x="899592" y="1556792"/>
          <a:ext cx="7128792" cy="4731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CS ChemDraw Drawing" r:id="rId3" imgW="4649767" imgH="3086238" progId="ChemDraw.Document.6.0">
                  <p:embed/>
                </p:oleObj>
              </mc:Choice>
              <mc:Fallback>
                <p:oleObj name="CS ChemDraw Drawing" r:id="rId3" imgW="4649767" imgH="308623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1556792"/>
                        <a:ext cx="7128792" cy="4731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9982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883386"/>
              </p:ext>
            </p:extLst>
          </p:nvPr>
        </p:nvGraphicFramePr>
        <p:xfrm>
          <a:off x="1115616" y="620688"/>
          <a:ext cx="6840760" cy="5802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CS ChemDraw Drawing" r:id="rId3" imgW="5333897" imgH="4524629" progId="ChemDraw.Document.6.0">
                  <p:embed/>
                </p:oleObj>
              </mc:Choice>
              <mc:Fallback>
                <p:oleObj name="CS ChemDraw Drawing" r:id="rId3" imgW="5333897" imgH="452462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620688"/>
                        <a:ext cx="6840760" cy="5802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6490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980712"/>
              </p:ext>
            </p:extLst>
          </p:nvPr>
        </p:nvGraphicFramePr>
        <p:xfrm>
          <a:off x="1063625" y="539750"/>
          <a:ext cx="7086600" cy="591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CS ChemDraw Drawing" r:id="rId3" imgW="5710540" imgH="4762434" progId="ChemDraw.Document.6.0">
                  <p:embed/>
                </p:oleObj>
              </mc:Choice>
              <mc:Fallback>
                <p:oleObj name="CS ChemDraw Drawing" r:id="rId3" imgW="5710540" imgH="476243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3625" y="539750"/>
                        <a:ext cx="7086600" cy="591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1047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507193"/>
              </p:ext>
            </p:extLst>
          </p:nvPr>
        </p:nvGraphicFramePr>
        <p:xfrm>
          <a:off x="755576" y="1124744"/>
          <a:ext cx="7694412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CS ChemDraw Drawing" r:id="rId3" imgW="4817287" imgH="3020456" progId="ChemDraw.Document.6.0">
                  <p:embed/>
                </p:oleObj>
              </mc:Choice>
              <mc:Fallback>
                <p:oleObj name="CS ChemDraw Drawing" r:id="rId3" imgW="4817287" imgH="302045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1124744"/>
                        <a:ext cx="7694412" cy="4824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7837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139639"/>
              </p:ext>
            </p:extLst>
          </p:nvPr>
        </p:nvGraphicFramePr>
        <p:xfrm>
          <a:off x="657225" y="690563"/>
          <a:ext cx="7631113" cy="533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CS ChemDraw Drawing" r:id="rId3" imgW="4954498" imgH="3459460" progId="ChemDraw.Document.6.0">
                  <p:embed/>
                </p:oleObj>
              </mc:Choice>
              <mc:Fallback>
                <p:oleObj name="CS ChemDraw Drawing" r:id="rId3" imgW="4954498" imgH="34594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7225" y="690563"/>
                        <a:ext cx="7631113" cy="533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342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406705"/>
              </p:ext>
            </p:extLst>
          </p:nvPr>
        </p:nvGraphicFramePr>
        <p:xfrm>
          <a:off x="1475656" y="692696"/>
          <a:ext cx="6192688" cy="5494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CS ChemDraw Drawing" r:id="rId3" imgW="4798826" imgH="4257923" progId="ChemDraw.Document.6.0">
                  <p:embed/>
                </p:oleObj>
              </mc:Choice>
              <mc:Fallback>
                <p:oleObj name="CS ChemDraw Drawing" r:id="rId3" imgW="4798826" imgH="42579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56" y="692696"/>
                        <a:ext cx="6192688" cy="5494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323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973838"/>
              </p:ext>
            </p:extLst>
          </p:nvPr>
        </p:nvGraphicFramePr>
        <p:xfrm>
          <a:off x="736600" y="476250"/>
          <a:ext cx="7618413" cy="585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CS ChemDraw Drawing" r:id="rId3" imgW="5861252" imgH="4501784" progId="ChemDraw.Document.6.0">
                  <p:embed/>
                </p:oleObj>
              </mc:Choice>
              <mc:Fallback>
                <p:oleObj name="CS ChemDraw Drawing" r:id="rId3" imgW="5861252" imgH="450178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6600" y="476250"/>
                        <a:ext cx="7618413" cy="585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467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909067"/>
              </p:ext>
            </p:extLst>
          </p:nvPr>
        </p:nvGraphicFramePr>
        <p:xfrm>
          <a:off x="1403648" y="1052736"/>
          <a:ext cx="6002536" cy="4940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CS ChemDraw Drawing" r:id="rId3" imgW="3939738" imgH="3243123" progId="ChemDraw.Document.6.0">
                  <p:embed/>
                </p:oleObj>
              </mc:Choice>
              <mc:Fallback>
                <p:oleObj name="CS ChemDraw Drawing" r:id="rId3" imgW="3939738" imgH="32431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1052736"/>
                        <a:ext cx="6002536" cy="4940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30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517128"/>
              </p:ext>
            </p:extLst>
          </p:nvPr>
        </p:nvGraphicFramePr>
        <p:xfrm>
          <a:off x="762000" y="908050"/>
          <a:ext cx="7469188" cy="516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CS ChemDraw Drawing" r:id="rId3" imgW="5015389" imgH="3465515" progId="ChemDraw.Document.6.0">
                  <p:embed/>
                </p:oleObj>
              </mc:Choice>
              <mc:Fallback>
                <p:oleObj name="CS ChemDraw Drawing" r:id="rId3" imgW="5015389" imgH="346551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908050"/>
                        <a:ext cx="7469188" cy="5160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534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422139"/>
              </p:ext>
            </p:extLst>
          </p:nvPr>
        </p:nvGraphicFramePr>
        <p:xfrm>
          <a:off x="682625" y="1557338"/>
          <a:ext cx="7781925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CS ChemDraw Drawing" r:id="rId3" imgW="5201644" imgH="2840726" progId="ChemDraw.Document.6.0">
                  <p:embed/>
                </p:oleObj>
              </mc:Choice>
              <mc:Fallback>
                <p:oleObj name="CS ChemDraw Drawing" r:id="rId3" imgW="5201644" imgH="284072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2625" y="1557338"/>
                        <a:ext cx="7781925" cy="424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15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422958"/>
              </p:ext>
            </p:extLst>
          </p:nvPr>
        </p:nvGraphicFramePr>
        <p:xfrm>
          <a:off x="962025" y="981075"/>
          <a:ext cx="7204075" cy="521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CS ChemDraw Drawing" r:id="rId3" imgW="4875147" imgH="3532673" progId="ChemDraw.Document.6.0">
                  <p:embed/>
                </p:oleObj>
              </mc:Choice>
              <mc:Fallback>
                <p:oleObj name="CS ChemDraw Drawing" r:id="rId3" imgW="4875147" imgH="353267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2025" y="981075"/>
                        <a:ext cx="7204075" cy="521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823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497416"/>
              </p:ext>
            </p:extLst>
          </p:nvPr>
        </p:nvGraphicFramePr>
        <p:xfrm>
          <a:off x="995363" y="1749425"/>
          <a:ext cx="6965950" cy="451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CS ChemDraw Drawing" r:id="rId3" imgW="5333897" imgH="3455056" progId="ChemDraw.Document.6.0">
                  <p:embed/>
                </p:oleObj>
              </mc:Choice>
              <mc:Fallback>
                <p:oleObj name="CS ChemDraw Drawing" r:id="rId3" imgW="5333897" imgH="345505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5363" y="1749425"/>
                        <a:ext cx="6965950" cy="451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057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181576"/>
              </p:ext>
            </p:extLst>
          </p:nvPr>
        </p:nvGraphicFramePr>
        <p:xfrm>
          <a:off x="1330325" y="2349500"/>
          <a:ext cx="6475413" cy="260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CS ChemDraw Drawing" r:id="rId3" imgW="4707903" imgH="1892808" progId="ChemDraw.Document.6.0">
                  <p:embed/>
                </p:oleObj>
              </mc:Choice>
              <mc:Fallback>
                <p:oleObj name="CS ChemDraw Drawing" r:id="rId3" imgW="4707903" imgH="189280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0325" y="2349500"/>
                        <a:ext cx="6475413" cy="2601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00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284011"/>
              </p:ext>
            </p:extLst>
          </p:nvPr>
        </p:nvGraphicFramePr>
        <p:xfrm>
          <a:off x="1114425" y="1546225"/>
          <a:ext cx="6969125" cy="392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CS ChemDraw Drawing" r:id="rId3" imgW="4707903" imgH="2651638" progId="ChemDraw.Document.6.0">
                  <p:embed/>
                </p:oleObj>
              </mc:Choice>
              <mc:Fallback>
                <p:oleObj name="CS ChemDraw Drawing" r:id="rId3" imgW="4707903" imgH="265163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4425" y="1546225"/>
                        <a:ext cx="6969125" cy="392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255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3" t="48333" r="42843" b="21889"/>
          <a:stretch/>
        </p:blipFill>
        <p:spPr bwMode="auto">
          <a:xfrm>
            <a:off x="1979712" y="1052736"/>
            <a:ext cx="5223510" cy="204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378607"/>
              </p:ext>
            </p:extLst>
          </p:nvPr>
        </p:nvGraphicFramePr>
        <p:xfrm>
          <a:off x="1907704" y="3356992"/>
          <a:ext cx="2466282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CS ChemDraw Drawing" r:id="rId4" imgW="2932142" imgH="3509828" progId="ChemDraw.Document.6.0">
                  <p:embed/>
                </p:oleObj>
              </mc:Choice>
              <mc:Fallback>
                <p:oleObj name="CS ChemDraw Drawing" r:id="rId4" imgW="2932142" imgH="350982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7704" y="3356992"/>
                        <a:ext cx="2466282" cy="2952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57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6632"/>
            <a:ext cx="4712171" cy="694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08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193900"/>
              </p:ext>
            </p:extLst>
          </p:nvPr>
        </p:nvGraphicFramePr>
        <p:xfrm>
          <a:off x="1691680" y="620688"/>
          <a:ext cx="5686847" cy="5629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CS ChemDraw Drawing" r:id="rId3" imgW="4602377" imgH="4556831" progId="ChemDraw.Document.6.0">
                  <p:embed/>
                </p:oleObj>
              </mc:Choice>
              <mc:Fallback>
                <p:oleObj name="CS ChemDraw Drawing" r:id="rId3" imgW="4602377" imgH="455683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620688"/>
                        <a:ext cx="5686847" cy="5629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729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302212"/>
              </p:ext>
            </p:extLst>
          </p:nvPr>
        </p:nvGraphicFramePr>
        <p:xfrm>
          <a:off x="1331640" y="476672"/>
          <a:ext cx="6220143" cy="5976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CS ChemDraw Drawing" r:id="rId3" imgW="5190899" imgH="4988128" progId="ChemDraw.Document.6.0">
                  <p:embed/>
                </p:oleObj>
              </mc:Choice>
              <mc:Fallback>
                <p:oleObj name="CS ChemDraw Drawing" r:id="rId3" imgW="5190899" imgH="498812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476672"/>
                        <a:ext cx="6220143" cy="5976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874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303415"/>
              </p:ext>
            </p:extLst>
          </p:nvPr>
        </p:nvGraphicFramePr>
        <p:xfrm>
          <a:off x="1259632" y="620688"/>
          <a:ext cx="6336704" cy="5713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CS ChemDraw Drawing" r:id="rId3" imgW="4910139" imgH="4427195" progId="ChemDraw.Document.6.0">
                  <p:embed/>
                </p:oleObj>
              </mc:Choice>
              <mc:Fallback>
                <p:oleObj name="CS ChemDraw Drawing" r:id="rId3" imgW="4910139" imgH="442719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620688"/>
                        <a:ext cx="6336704" cy="5713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19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93194"/>
              </p:ext>
            </p:extLst>
          </p:nvPr>
        </p:nvGraphicFramePr>
        <p:xfrm>
          <a:off x="1259632" y="692696"/>
          <a:ext cx="6615187" cy="5530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CS ChemDraw Drawing" r:id="rId3" imgW="5597575" imgH="4680138" progId="ChemDraw.Document.6.0">
                  <p:embed/>
                </p:oleObj>
              </mc:Choice>
              <mc:Fallback>
                <p:oleObj name="CS ChemDraw Drawing" r:id="rId3" imgW="5597575" imgH="468013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692696"/>
                        <a:ext cx="6615187" cy="5530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887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260078"/>
              </p:ext>
            </p:extLst>
          </p:nvPr>
        </p:nvGraphicFramePr>
        <p:xfrm>
          <a:off x="971600" y="548680"/>
          <a:ext cx="7105774" cy="5676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CS ChemDraw Drawing" r:id="rId3" imgW="4562701" imgH="3645520" progId="ChemDraw.Document.6.0">
                  <p:embed/>
                </p:oleObj>
              </mc:Choice>
              <mc:Fallback>
                <p:oleObj name="CS ChemDraw Drawing" r:id="rId3" imgW="4562701" imgH="36455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548680"/>
                        <a:ext cx="7105774" cy="5676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2045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989256"/>
              </p:ext>
            </p:extLst>
          </p:nvPr>
        </p:nvGraphicFramePr>
        <p:xfrm>
          <a:off x="684213" y="538163"/>
          <a:ext cx="7729537" cy="585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CS ChemDraw Drawing" r:id="rId3" imgW="5160316" imgH="3909198" progId="ChemDraw.Document.6.0">
                  <p:embed/>
                </p:oleObj>
              </mc:Choice>
              <mc:Fallback>
                <p:oleObj name="CS ChemDraw Drawing" r:id="rId3" imgW="5160316" imgH="390919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4213" y="538163"/>
                        <a:ext cx="7729537" cy="585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11602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2</Words>
  <Application>Microsoft Office PowerPoint</Application>
  <PresentationFormat>Předvádění na obrazovce (4:3)</PresentationFormat>
  <Paragraphs>1</Paragraphs>
  <Slides>22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4" baseType="lpstr">
      <vt:lpstr>Motiv systému Office</vt:lpstr>
      <vt:lpstr>CS ChemDraw Drawing</vt:lpstr>
      <vt:lpstr>Běžná rozpouštědla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 N</dc:creator>
  <cp:lastModifiedBy>V N</cp:lastModifiedBy>
  <cp:revision>25</cp:revision>
  <dcterms:created xsi:type="dcterms:W3CDTF">2017-02-19T21:36:42Z</dcterms:created>
  <dcterms:modified xsi:type="dcterms:W3CDTF">2017-03-06T21:36:51Z</dcterms:modified>
</cp:coreProperties>
</file>