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10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43295-5B28-4C50-A3B1-D8D623B2C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6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579C3-85BC-45C9-889F-5B999BB10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5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870FF-E917-404E-A3B0-39A4445CE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00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3BB41-6EA8-4EB8-B397-1C03FB019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86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18579-81B6-4F23-80AD-27D00B79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1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18D40-F135-476F-B2DD-3AAD6FA29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75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435BE-EF7D-4A59-86EE-F0F4D7B47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4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87C6E-537A-4746-A0A1-EFBB59D24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2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01BE4-0E0B-40F2-96FF-6F5972FE1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86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22656-6B2E-4650-A24E-4984293D9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8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A73A0-223E-40A0-ACA2-EF7576370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98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003EF6BC-8667-4496-B6F8-BAA0E494F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57578" y="914236"/>
            <a:ext cx="8427587" cy="55707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01.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220217</a:t>
            </a:r>
            <a:endParaRPr 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 úvod do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semináře	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JH </a:t>
            </a:r>
            <a:r>
              <a:rPr lang="cs-CZ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MF</a:t>
            </a:r>
          </a:p>
          <a:p>
            <a:pPr algn="just"/>
            <a:endParaRPr lang="cs-CZ" sz="10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/>
            <a:r>
              <a:rPr lang="cs-CZ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zadání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ústní projev I </a:t>
            </a: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– DP – základy a první výsledky</a:t>
            </a: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       písemný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projev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– vědecký plakát</a:t>
            </a: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        ústní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projev II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– </a:t>
            </a:r>
            <a:r>
              <a:rPr lang="cs-CZ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minicon</a:t>
            </a: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/>
            <a:endParaRPr lang="cs-CZ" sz="10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lvl="0"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02.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010317                  	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JH</a:t>
            </a:r>
            <a:endParaRPr lang="cs-CZ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 </a:t>
            </a:r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kritické myšlení</a:t>
            </a:r>
          </a:p>
          <a:p>
            <a:pPr lvl="0" algn="just"/>
            <a:r>
              <a:rPr lang="cs-CZ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:: </a:t>
            </a:r>
            <a:r>
              <a:rPr lang="cs-CZ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základy kritického myšlení</a:t>
            </a:r>
          </a:p>
          <a:p>
            <a:pPr algn="just"/>
            <a:endParaRPr lang="cs-CZ" sz="10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lvl="0" algn="just"/>
            <a:r>
              <a:rPr lang="cs-CZ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03.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080317	             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MF </a:t>
            </a:r>
          </a:p>
          <a:p>
            <a:pPr lvl="0"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 etika vědecké práce</a:t>
            </a:r>
          </a:p>
          <a:p>
            <a:pPr algn="just"/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:: </a:t>
            </a:r>
            <a:r>
              <a:rPr lang="cs-CZ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nakládání s výsledky, kariérní tlaky ve </a:t>
            </a:r>
            <a:r>
              <a:rPr lang="cs-CZ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vědě</a:t>
            </a:r>
            <a:endParaRPr lang="cs-CZ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/>
            <a:endParaRPr lang="cs-CZ" sz="1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/>
            <a:r>
              <a:rPr lang="cs-CZ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04</a:t>
            </a:r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150317		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MF</a:t>
            </a:r>
            <a:endParaRPr lang="cs-CZ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praktická prezentace provedení a vyhodnocení kvantitativní PCR, </a:t>
            </a: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	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BioTech</a:t>
            </a:r>
          </a:p>
          <a:p>
            <a:pPr algn="just"/>
            <a:endParaRPr lang="cs-CZ" sz="1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05. </a:t>
            </a:r>
            <a:r>
              <a:rPr lang="cs-CZ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220317</a:t>
            </a:r>
            <a:r>
              <a:rPr lang="cs-CZ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		</a:t>
            </a:r>
            <a:r>
              <a:rPr lang="cs-CZ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JH </a:t>
            </a:r>
            <a:r>
              <a:rPr lang="cs-CZ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MF</a:t>
            </a: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ústní projev 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– skupina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A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(4 studenti)</a:t>
            </a:r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lvl="0" algn="just"/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51921" y="85794"/>
            <a:ext cx="482453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cs-CZ" sz="2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sylabus odborného semináře </a:t>
            </a:r>
            <a:r>
              <a:rPr lang="cs-CZ" sz="2000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II </a:t>
            </a:r>
            <a:r>
              <a:rPr lang="cs-CZ" sz="2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BGP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jarní </a:t>
            </a:r>
            <a:r>
              <a:rPr lang="cs-CZ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semestr </a:t>
            </a:r>
            <a:r>
              <a:rPr lang="cs-CZ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2017</a:t>
            </a:r>
            <a:endParaRPr lang="cs-CZ" sz="2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8775700" y="6510338"/>
            <a:ext cx="2984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8D21874-D833-4252-89B7-87ECE3803EC3}" type="slidenum">
              <a:rPr lang="cs-CZ" sz="1600" b="1" ker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cs-CZ" sz="1600" b="1" kern="0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60228" y="231487"/>
            <a:ext cx="8200203" cy="6370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06. </a:t>
            </a:r>
            <a:r>
              <a:rPr lang="cs-CZ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290317                       </a:t>
            </a:r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JH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MF</a:t>
            </a:r>
            <a:endParaRPr lang="cs-CZ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 ústní projev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 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– skupina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 </a:t>
            </a:r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(4 studenti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  <a:r>
              <a:rPr lang="cs-CZ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		</a:t>
            </a:r>
            <a:endParaRPr lang="cs-CZ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</a:t>
            </a:r>
            <a:r>
              <a:rPr lang="cs-CZ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příprava miniconu</a:t>
            </a:r>
          </a:p>
          <a:p>
            <a:pPr lvl="0" algn="just"/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</a:t>
            </a:r>
            <a:r>
              <a:rPr lang="cs-CZ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:: </a:t>
            </a:r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organizační a obsahové aspekty</a:t>
            </a:r>
            <a:endParaRPr lang="cs-CZ" i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endParaRPr lang="cs-CZ" sz="10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07</a:t>
            </a:r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. </a:t>
            </a:r>
            <a:r>
              <a:rPr lang="cs-CZ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050417</a:t>
            </a:r>
            <a:r>
              <a:rPr lang="cs-CZ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		</a:t>
            </a:r>
            <a:r>
              <a:rPr lang="cs-CZ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JH </a:t>
            </a:r>
            <a:endParaRPr lang="cs-CZ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</a:t>
            </a:r>
            <a:r>
              <a:rPr lang="cs-CZ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umíme vědecky myslet a argumentovat?</a:t>
            </a:r>
            <a:endParaRPr lang="cs-CZ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</a:t>
            </a:r>
            <a:r>
              <a:rPr lang="cs-CZ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:: </a:t>
            </a:r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kritické myšlení v praxi</a:t>
            </a:r>
            <a:endParaRPr lang="cs-CZ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endParaRPr lang="cs-CZ" sz="1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08. </a:t>
            </a:r>
            <a:r>
              <a:rPr lang="cs-CZ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120417</a:t>
            </a:r>
            <a:r>
              <a:rPr lang="cs-CZ" b="1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		</a:t>
            </a:r>
            <a:r>
              <a:rPr lang="cs-CZ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</a:t>
            </a:r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JH </a:t>
            </a:r>
            <a:r>
              <a:rPr lang="cs-CZ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MF</a:t>
            </a:r>
          </a:p>
          <a:p>
            <a:pPr lvl="0" algn="just"/>
            <a:r>
              <a:rPr lang="cs-CZ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: </a:t>
            </a:r>
            <a:r>
              <a:rPr lang="cs-CZ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plakáty – 8 studentů</a:t>
            </a:r>
            <a:endParaRPr lang="cs-CZ" b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  <a:p>
            <a:pPr lvl="0" algn="just"/>
            <a:r>
              <a:rPr lang="cs-CZ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 </a:t>
            </a:r>
            <a:endParaRPr lang="cs-CZ" sz="1000" b="1" dirty="0" smtClean="0">
              <a:solidFill>
                <a:srgbClr val="FFCC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lvl="0" algn="just"/>
            <a:r>
              <a:rPr lang="cs-CZ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09</a:t>
            </a:r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190417		 </a:t>
            </a:r>
            <a:endParaRPr lang="cs-CZ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 </a:t>
            </a:r>
            <a:r>
              <a:rPr lang="pl-PL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volno, </a:t>
            </a:r>
            <a:r>
              <a:rPr lang="pl-PL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 zájemce ve čtvrtek 20.4. v 17.00 v Mendelově muzeu Mendel        	Lecture: </a:t>
            </a:r>
            <a:r>
              <a:rPr lang="pl-PL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</a:t>
            </a:r>
            <a:r>
              <a:rPr lang="pl-PL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 Tollervey (Univ. </a:t>
            </a:r>
            <a:r>
              <a:rPr lang="pl-PL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</a:t>
            </a:r>
            <a:r>
              <a:rPr lang="pl-PL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 Edinburgh, UK): Lighting up RNA </a:t>
            </a:r>
          </a:p>
          <a:p>
            <a:pPr algn="just"/>
            <a:r>
              <a:rPr lang="pl-PL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i</a:t>
            </a:r>
            <a:r>
              <a:rPr lang="pl-PL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nteractions in living </a:t>
            </a:r>
            <a:r>
              <a:rPr lang="pl-PL" i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</a:t>
            </a:r>
            <a:r>
              <a:rPr lang="pl-PL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ells</a:t>
            </a:r>
            <a:endParaRPr lang="cs-CZ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endParaRPr lang="cs-CZ" sz="1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10. 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260417         	 </a:t>
            </a:r>
            <a:r>
              <a:rPr lang="cs-CZ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MF </a:t>
            </a:r>
            <a:r>
              <a:rPr 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JH</a:t>
            </a:r>
            <a:endParaRPr 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</a:t>
            </a:r>
            <a:r>
              <a:rPr lang="cs-CZ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pl-PL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ústní projev II – minicon (2 skupiny)</a:t>
            </a:r>
            <a:endParaRPr lang="pl-PL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pl-PL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endParaRPr lang="cs-CZ" sz="1000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11. </a:t>
            </a:r>
            <a:r>
              <a:rPr lang="cs-CZ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čtvrtek 040517, 16.00</a:t>
            </a:r>
            <a:r>
              <a:rPr 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	 </a:t>
            </a:r>
            <a:endParaRPr 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just"/>
            <a:r>
              <a:rPr lang="cs-CZ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:</a:t>
            </a: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Life Sciences Seminar Series, A11/132</a:t>
            </a:r>
          </a:p>
          <a:p>
            <a:pPr algn="just"/>
            <a:r>
              <a:rPr lang="cs-CZ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 :: </a:t>
            </a:r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J. Martinez (Med. Univ. </a:t>
            </a:r>
            <a:r>
              <a:rPr lang="cs-CZ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o</a:t>
            </a:r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f Vienna, Austria): tRNA Splicing and endless </a:t>
            </a:r>
          </a:p>
          <a:p>
            <a:pPr algn="just"/>
            <a:r>
              <a:rPr lang="cs-CZ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	</a:t>
            </a:r>
            <a:r>
              <a:rPr lang="cs-CZ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</a:rPr>
              <a:t>search for RNA processing enzymes </a:t>
            </a:r>
            <a:endParaRPr lang="cs-CZ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8775700" y="6510338"/>
            <a:ext cx="2984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0650667-6B9C-4D65-9BC6-F69E3E45DDB7}" type="slidenum">
              <a:rPr lang="cs-CZ" sz="1600" b="1" ker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600" b="1" kern="0" dirty="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808080"/>
      </a:dk1>
      <a:lt1>
        <a:srgbClr val="FF9900"/>
      </a:lt1>
      <a:dk2>
        <a:srgbClr val="003366"/>
      </a:dk2>
      <a:lt2>
        <a:srgbClr val="FF6600"/>
      </a:lt2>
      <a:accent1>
        <a:srgbClr val="339933"/>
      </a:accent1>
      <a:accent2>
        <a:srgbClr val="3366FF"/>
      </a:accent2>
      <a:accent3>
        <a:srgbClr val="AAADB8"/>
      </a:accent3>
      <a:accent4>
        <a:srgbClr val="DA8200"/>
      </a:accent4>
      <a:accent5>
        <a:srgbClr val="ADCAAD"/>
      </a:accent5>
      <a:accent6>
        <a:srgbClr val="2D5CE7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808080"/>
        </a:dk1>
        <a:lt1>
          <a:srgbClr val="FF9900"/>
        </a:lt1>
        <a:dk2>
          <a:srgbClr val="003366"/>
        </a:dk2>
        <a:lt2>
          <a:srgbClr val="FF6600"/>
        </a:lt2>
        <a:accent1>
          <a:srgbClr val="339933"/>
        </a:accent1>
        <a:accent2>
          <a:srgbClr val="3366FF"/>
        </a:accent2>
        <a:accent3>
          <a:srgbClr val="AAADB8"/>
        </a:accent3>
        <a:accent4>
          <a:srgbClr val="DA8200"/>
        </a:accent4>
        <a:accent5>
          <a:srgbClr val="ADCAAD"/>
        </a:accent5>
        <a:accent6>
          <a:srgbClr val="2D5C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33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Company>kach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..</dc:creator>
  <cp:lastModifiedBy>Míla</cp:lastModifiedBy>
  <cp:revision>39</cp:revision>
  <dcterms:created xsi:type="dcterms:W3CDTF">2007-02-23T08:02:48Z</dcterms:created>
  <dcterms:modified xsi:type="dcterms:W3CDTF">2017-02-28T12:58:57Z</dcterms:modified>
</cp:coreProperties>
</file>