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>
        <p:scale>
          <a:sx n="101" d="100"/>
          <a:sy n="101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43295-5B28-4C50-A3B1-D8D623B2C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6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579C3-85BC-45C9-889F-5B999BB10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59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870FF-E917-404E-A3B0-39A4445CE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0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3BB41-6EA8-4EB8-B397-1C03FB019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8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18579-81B6-4F23-80AD-27D00B799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11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18D40-F135-476F-B2DD-3AAD6FA29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7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435BE-EF7D-4A59-86EE-F0F4D7B47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45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87C6E-537A-4746-A0A1-EFBB59D24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2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01BE4-0E0B-40F2-96FF-6F5972FE1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8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22656-6B2E-4650-A24E-4984293D9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8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A73A0-223E-40A0-ACA2-EF7576370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98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003EF6BC-8667-4496-B6F8-BAA0E494F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46064" y="845278"/>
            <a:ext cx="7638304" cy="56323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01.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230217</a:t>
            </a:r>
            <a:endParaRPr lang="cs-CZ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 úvod do 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semináře	 </a:t>
            </a:r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JH </a:t>
            </a:r>
            <a:r>
              <a:rPr lang="cs-CZ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MF</a:t>
            </a:r>
            <a:endParaRPr lang="cs-CZ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endParaRPr lang="cs-CZ" sz="10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zadání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ústní projev I 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– </a:t>
            </a: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theme of your choice (in english)</a:t>
            </a:r>
          </a:p>
          <a:p>
            <a:pPr algn="just"/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ústní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projev 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II 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– </a:t>
            </a: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test obhajoby DP</a:t>
            </a: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endParaRPr lang="cs-CZ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02.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020317                  	 </a:t>
            </a:r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JH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cs-CZ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MF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endParaRPr lang="cs-CZ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 s načatým (odborným) životem</a:t>
            </a:r>
          </a:p>
          <a:p>
            <a:pPr algn="just"/>
            <a:r>
              <a:rPr lang="cs-CZ" i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:: diskuze na téma vědecká </a:t>
            </a:r>
            <a:r>
              <a:rPr lang="cs-CZ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kariéra, prezentace témat PhD</a:t>
            </a:r>
            <a:endParaRPr lang="cs-CZ" i="1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algn="just"/>
            <a:endParaRPr lang="cs-CZ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endParaRPr lang="cs-CZ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03.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090317                 	</a:t>
            </a:r>
            <a:r>
              <a:rPr lang="cs-CZ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JH </a:t>
            </a:r>
            <a:r>
              <a:rPr lang="cs-CZ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MF</a:t>
            </a:r>
            <a:endParaRPr lang="cs-CZ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ústní projev I 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– </a:t>
            </a: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skupina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(4 studenti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)</a:t>
            </a:r>
          </a:p>
          <a:p>
            <a:pPr algn="just"/>
            <a:endParaRPr lang="cs-CZ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04.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160317		</a:t>
            </a:r>
            <a:r>
              <a:rPr lang="cs-CZ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JH </a:t>
            </a:r>
            <a:r>
              <a:rPr lang="cs-CZ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MF</a:t>
            </a:r>
            <a:endParaRPr lang="cs-CZ" b="1" dirty="0">
              <a:solidFill>
                <a:srgbClr val="FFFFFF"/>
              </a:solidFill>
              <a:latin typeface="+mn-lt"/>
            </a:endParaRPr>
          </a:p>
          <a:p>
            <a:pPr algn="just"/>
            <a:r>
              <a:rPr lang="cs-CZ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:</a:t>
            </a:r>
            <a:r>
              <a:rPr lang="cs-CZ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ústní projev I 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– skupina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A (4 studenti)</a:t>
            </a:r>
          </a:p>
          <a:p>
            <a:pPr algn="just"/>
            <a:r>
              <a:rPr lang="cs-CZ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endParaRPr lang="cs-CZ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05.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230317         </a:t>
            </a:r>
            <a:r>
              <a:rPr 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	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cs-CZ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MF</a:t>
            </a:r>
            <a:endParaRPr lang="cs-CZ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příběhy vědy</a:t>
            </a:r>
          </a:p>
          <a:p>
            <a:pPr algn="just"/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:: </a:t>
            </a:r>
            <a:r>
              <a:rPr lang="cs-CZ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osobní příběh – bude upřesněno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936207" y="85794"/>
            <a:ext cx="5099844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cs-CZ" sz="20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sylabus odborného semináře </a:t>
            </a:r>
            <a:r>
              <a:rPr lang="cs-CZ" sz="2000" b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IV </a:t>
            </a:r>
            <a:r>
              <a:rPr lang="cs-CZ" sz="20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BGP</a:t>
            </a:r>
          </a:p>
          <a:p>
            <a:pPr algn="just">
              <a:spcBef>
                <a:spcPts val="0"/>
              </a:spcBef>
              <a:defRPr/>
            </a:pPr>
            <a:r>
              <a:rPr lang="cs-CZ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jarní </a:t>
            </a:r>
            <a:r>
              <a:rPr lang="cs-CZ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semestr </a:t>
            </a:r>
            <a:r>
              <a:rPr lang="cs-CZ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2017</a:t>
            </a:r>
            <a:endParaRPr lang="cs-CZ" sz="20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8775700" y="6510338"/>
            <a:ext cx="3161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8D21874-D833-4252-89B7-87ECE3803EC3}" type="slidenum">
              <a:rPr lang="cs-CZ" sz="1600" b="1" ker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cs-CZ" sz="1600" b="1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59530" y="620109"/>
            <a:ext cx="8056885" cy="5355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just"/>
            <a:r>
              <a:rPr lang="cs-CZ" b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06.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300317 – </a:t>
            </a:r>
            <a:r>
              <a:rPr lang="cs-CZ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16.00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		</a:t>
            </a:r>
            <a:endParaRPr lang="cs-CZ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 Life Sciences Seminar, A11/132</a:t>
            </a:r>
          </a:p>
          <a:p>
            <a:pPr algn="just"/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::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cs-CZ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T. Marlovits (Australian Academy of Sci., Univ. </a:t>
            </a:r>
            <a:r>
              <a:rPr lang="cs-CZ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</a:t>
            </a:r>
            <a:r>
              <a:rPr lang="cs-CZ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 Vienna, Austria): </a:t>
            </a:r>
          </a:p>
          <a:p>
            <a:pPr algn="just"/>
            <a:r>
              <a:rPr lang="cs-CZ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	</a:t>
            </a:r>
            <a:r>
              <a:rPr lang="cs-CZ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Molecular machines in action 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	</a:t>
            </a:r>
          </a:p>
          <a:p>
            <a:pPr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07.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060417 	              </a:t>
            </a:r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JH </a:t>
            </a:r>
          </a:p>
          <a:p>
            <a:pPr algn="just"/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 </a:t>
            </a:r>
            <a:r>
              <a:rPr lang="cs-CZ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příběhy vědy</a:t>
            </a:r>
          </a:p>
          <a:p>
            <a:pPr lvl="0" algn="just"/>
            <a:r>
              <a:rPr lang="cs-CZ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 </a:t>
            </a:r>
            <a:r>
              <a:rPr lang="cs-CZ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:: </a:t>
            </a:r>
            <a:r>
              <a:rPr lang="cs-CZ" i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osobní příběh – bude </a:t>
            </a:r>
            <a:r>
              <a:rPr lang="cs-CZ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upřesněno</a:t>
            </a: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endParaRPr lang="cs-CZ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zadání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ústní projev II 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– test obhajoby DP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	</a:t>
            </a:r>
          </a:p>
          <a:p>
            <a:pPr lvl="0"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08.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130417		</a:t>
            </a:r>
            <a:r>
              <a:rPr lang="cs-CZ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JH </a:t>
            </a:r>
            <a:r>
              <a:rPr lang="cs-CZ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MF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endParaRPr lang="cs-CZ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: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ústní projev II 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– skupina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A 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(4 studenti)</a:t>
            </a:r>
            <a:endParaRPr lang="cs-CZ" i="1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endParaRPr lang="cs-CZ" b="1" dirty="0" smtClean="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lvl="0" algn="just"/>
            <a:r>
              <a:rPr lang="cs-CZ" b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09.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200417		 </a:t>
            </a:r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JH </a:t>
            </a:r>
            <a:r>
              <a:rPr lang="cs-CZ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MF</a:t>
            </a:r>
            <a:endParaRPr lang="cs-CZ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 ústní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projev II 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– skupina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 (4 studenti)</a:t>
            </a:r>
          </a:p>
          <a:p>
            <a:pPr algn="just"/>
            <a:endParaRPr lang="cs-CZ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10. </a:t>
            </a:r>
            <a:r>
              <a:rPr lang="cs-CZ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270417</a:t>
            </a:r>
            <a:r>
              <a:rPr 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		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endParaRPr lang="cs-CZ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volno</a:t>
            </a:r>
            <a:endParaRPr lang="cs-CZ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8775700" y="6510338"/>
            <a:ext cx="3161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D70D610-2606-45FC-9336-84DEE88D8687}" type="slidenum">
              <a:rPr lang="cs-CZ" sz="1600" b="1" ker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cs-CZ" sz="1600" b="1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808080"/>
      </a:dk1>
      <a:lt1>
        <a:srgbClr val="FF9900"/>
      </a:lt1>
      <a:dk2>
        <a:srgbClr val="003366"/>
      </a:dk2>
      <a:lt2>
        <a:srgbClr val="FF6600"/>
      </a:lt2>
      <a:accent1>
        <a:srgbClr val="339933"/>
      </a:accent1>
      <a:accent2>
        <a:srgbClr val="3366FF"/>
      </a:accent2>
      <a:accent3>
        <a:srgbClr val="AAADB8"/>
      </a:accent3>
      <a:accent4>
        <a:srgbClr val="DA8200"/>
      </a:accent4>
      <a:accent5>
        <a:srgbClr val="ADCAAD"/>
      </a:accent5>
      <a:accent6>
        <a:srgbClr val="2D5CE7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9900"/>
        </a:lt1>
        <a:dk2>
          <a:srgbClr val="003366"/>
        </a:dk2>
        <a:lt2>
          <a:srgbClr val="FF6600"/>
        </a:lt2>
        <a:accent1>
          <a:srgbClr val="339933"/>
        </a:accent1>
        <a:accent2>
          <a:srgbClr val="3366FF"/>
        </a:accent2>
        <a:accent3>
          <a:srgbClr val="AAADB8"/>
        </a:accent3>
        <a:accent4>
          <a:srgbClr val="DA8200"/>
        </a:accent4>
        <a:accent5>
          <a:srgbClr val="ADCAAD"/>
        </a:accent5>
        <a:accent6>
          <a:srgbClr val="2D5CE7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22</Words>
  <Application>Microsoft Office PowerPoint</Application>
  <PresentationFormat>On-screen Show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Company>kach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..</dc:creator>
  <cp:lastModifiedBy>Míla</cp:lastModifiedBy>
  <cp:revision>46</cp:revision>
  <dcterms:created xsi:type="dcterms:W3CDTF">2007-02-23T08:02:48Z</dcterms:created>
  <dcterms:modified xsi:type="dcterms:W3CDTF">2017-02-28T12:53:27Z</dcterms:modified>
</cp:coreProperties>
</file>