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Tahoma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Tahoma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Tahoma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Tahoma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Tahoma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Tahoma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Tahoma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Tahoma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Tahoma" pitchFamily="34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 horzBarState="maximized">
    <p:restoredLeft sz="15620"/>
    <p:restoredTop sz="94660"/>
  </p:normalViewPr>
  <p:slideViewPr>
    <p:cSldViewPr>
      <p:cViewPr>
        <p:scale>
          <a:sx n="101" d="100"/>
          <a:sy n="101" d="100"/>
        </p:scale>
        <p:origin x="-100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343295-5B28-4C50-A3B1-D8D623B2C8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19626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E579C3-85BC-45C9-889F-5B999BB10F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5593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0870FF-E917-404E-A3B0-39A4445CE1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21002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73BB41-6EA8-4EB8-B397-1C03FB0199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9869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B18579-81B6-4F23-80AD-27D00B799D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9118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518D40-F135-476F-B2DD-3AAD6FA29E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51757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C435BE-EF7D-4A59-86EE-F0F4D7B47D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65452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187C6E-537A-4746-A0A1-EFBB59D240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60230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701BE4-0E0B-40F2-96FF-6F5972FE1E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9867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E22656-6B2E-4650-A24E-4984293D9D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2849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BA73A0-223E-40A0-ACA2-EF7576370F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9983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  <a:cs typeface="+mn-cs"/>
              </a:defRPr>
            </a:lvl1pPr>
          </a:lstStyle>
          <a:p>
            <a:pPr>
              <a:defRPr/>
            </a:pPr>
            <a:fld id="{003EF6BC-8667-4496-B6F8-BAA0E494FB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246064" y="845278"/>
            <a:ext cx="7638304" cy="563231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anchor="ctr">
            <a:spAutoFit/>
          </a:bodyPr>
          <a:lstStyle/>
          <a:p>
            <a:pPr algn="just"/>
            <a:r>
              <a:rPr lang="cs-CZ" b="1" dirty="0">
                <a:solidFill>
                  <a:srgbClr val="FFCC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01. </a:t>
            </a:r>
            <a:r>
              <a:rPr lang="cs-CZ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230217</a:t>
            </a:r>
            <a:endParaRPr lang="cs-CZ" b="1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  <a:p>
            <a:pPr algn="just"/>
            <a:r>
              <a:rPr lang="cs-CZ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: úvod do </a:t>
            </a:r>
            <a:r>
              <a:rPr lang="cs-CZ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semináře	 </a:t>
            </a:r>
            <a:r>
              <a:rPr lang="cs-CZ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JH </a:t>
            </a:r>
            <a:r>
              <a:rPr lang="cs-CZ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MF</a:t>
            </a:r>
            <a:endParaRPr lang="cs-CZ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  <a:p>
            <a:pPr algn="just"/>
            <a:r>
              <a:rPr lang="cs-CZ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</a:t>
            </a:r>
            <a:endParaRPr lang="cs-CZ" sz="1000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  <a:p>
            <a:pPr algn="just"/>
            <a:r>
              <a:rPr lang="cs-CZ" u="sng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zadání</a:t>
            </a:r>
            <a:r>
              <a:rPr lang="cs-CZ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: </a:t>
            </a:r>
            <a:r>
              <a:rPr lang="cs-CZ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ústní projev I </a:t>
            </a:r>
            <a:r>
              <a:rPr lang="cs-CZ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– </a:t>
            </a:r>
            <a:r>
              <a:rPr lang="cs-CZ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theme of your choice (in english)</a:t>
            </a:r>
          </a:p>
          <a:p>
            <a:pPr algn="just"/>
            <a:r>
              <a:rPr lang="cs-CZ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         ústní </a:t>
            </a:r>
            <a:r>
              <a:rPr lang="cs-CZ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projev </a:t>
            </a:r>
            <a:r>
              <a:rPr lang="cs-CZ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II </a:t>
            </a:r>
            <a:r>
              <a:rPr lang="cs-CZ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– </a:t>
            </a:r>
            <a:r>
              <a:rPr lang="cs-CZ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test obhajoby DP</a:t>
            </a:r>
            <a:endParaRPr lang="cs-CZ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  <a:p>
            <a:pPr algn="just"/>
            <a:endParaRPr lang="cs-CZ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  <a:p>
            <a:pPr algn="just"/>
            <a:r>
              <a:rPr lang="cs-CZ" b="1" dirty="0">
                <a:solidFill>
                  <a:srgbClr val="FFCC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02. </a:t>
            </a:r>
            <a:r>
              <a:rPr lang="cs-CZ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020317                  	 </a:t>
            </a:r>
            <a:r>
              <a:rPr lang="cs-CZ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JH</a:t>
            </a:r>
            <a:r>
              <a:rPr lang="cs-CZ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</a:t>
            </a:r>
            <a:r>
              <a:rPr lang="cs-CZ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MF</a:t>
            </a:r>
            <a:r>
              <a:rPr lang="cs-CZ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</a:t>
            </a:r>
            <a:endParaRPr lang="cs-CZ" b="1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  <a:p>
            <a:pPr algn="just"/>
            <a:r>
              <a:rPr lang="cs-CZ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:</a:t>
            </a:r>
            <a:r>
              <a:rPr lang="cs-CZ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</a:t>
            </a:r>
            <a:r>
              <a:rPr lang="cs-CZ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co s načatým (odborným) životem</a:t>
            </a:r>
          </a:p>
          <a:p>
            <a:pPr algn="just"/>
            <a:r>
              <a:rPr lang="cs-CZ" i="1" dirty="0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</a:rPr>
              <a:t>:: diskuze na téma vědecká </a:t>
            </a:r>
            <a:r>
              <a:rPr lang="cs-CZ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</a:rPr>
              <a:t>kariéra, prezentace témat PhD</a:t>
            </a:r>
            <a:endParaRPr lang="cs-CZ" i="1" dirty="0">
              <a:solidFill>
                <a:srgbClr val="FF99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/>
            </a:endParaRPr>
          </a:p>
          <a:p>
            <a:pPr algn="just"/>
            <a:endParaRPr lang="cs-CZ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  <a:p>
            <a:pPr algn="just"/>
            <a:endParaRPr lang="cs-CZ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  <a:p>
            <a:pPr algn="just"/>
            <a:r>
              <a:rPr lang="cs-CZ" b="1" dirty="0">
                <a:solidFill>
                  <a:srgbClr val="FFCC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03. </a:t>
            </a:r>
            <a:r>
              <a:rPr lang="cs-CZ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090317                 	</a:t>
            </a:r>
            <a:r>
              <a:rPr lang="cs-CZ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</a:rPr>
              <a:t> JH </a:t>
            </a:r>
            <a:r>
              <a:rPr lang="cs-CZ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MF</a:t>
            </a:r>
            <a:endParaRPr lang="cs-CZ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  <a:p>
            <a:pPr algn="just"/>
            <a:r>
              <a:rPr lang="cs-CZ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:</a:t>
            </a:r>
            <a:r>
              <a:rPr lang="cs-CZ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</a:t>
            </a:r>
            <a:r>
              <a:rPr lang="cs-CZ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ústní projev I </a:t>
            </a:r>
            <a:r>
              <a:rPr lang="cs-CZ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– </a:t>
            </a:r>
            <a:r>
              <a:rPr lang="cs-CZ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skupina</a:t>
            </a:r>
            <a:r>
              <a:rPr lang="cs-CZ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</a:t>
            </a:r>
            <a:r>
              <a:rPr lang="cs-CZ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</a:t>
            </a:r>
            <a:r>
              <a:rPr lang="cs-CZ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</a:t>
            </a:r>
            <a:r>
              <a:rPr lang="cs-CZ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(4 studenti</a:t>
            </a:r>
            <a:r>
              <a:rPr lang="cs-CZ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)</a:t>
            </a:r>
          </a:p>
          <a:p>
            <a:pPr algn="just"/>
            <a:endParaRPr lang="cs-CZ" b="1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  <a:p>
            <a:pPr algn="just"/>
            <a:r>
              <a:rPr lang="cs-CZ" b="1" dirty="0">
                <a:solidFill>
                  <a:srgbClr val="FFCC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04. </a:t>
            </a:r>
            <a:r>
              <a:rPr lang="cs-CZ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160317		</a:t>
            </a:r>
            <a:r>
              <a:rPr lang="cs-CZ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</a:rPr>
              <a:t> JH </a:t>
            </a:r>
            <a:r>
              <a:rPr lang="cs-CZ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MF</a:t>
            </a:r>
            <a:endParaRPr lang="cs-CZ" b="1" dirty="0">
              <a:solidFill>
                <a:srgbClr val="FFFFFF"/>
              </a:solidFill>
              <a:latin typeface="+mn-lt"/>
            </a:endParaRPr>
          </a:p>
          <a:p>
            <a:pPr algn="just"/>
            <a:r>
              <a:rPr lang="cs-CZ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</a:rPr>
              <a:t>:</a:t>
            </a:r>
            <a:r>
              <a:rPr lang="cs-CZ" dirty="0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</a:rPr>
              <a:t> </a:t>
            </a:r>
            <a:r>
              <a:rPr lang="cs-CZ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ústní projev I </a:t>
            </a:r>
            <a:r>
              <a:rPr lang="cs-CZ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– skupina</a:t>
            </a:r>
            <a:r>
              <a:rPr lang="cs-CZ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A (4 studenti)</a:t>
            </a:r>
          </a:p>
          <a:p>
            <a:pPr algn="just"/>
            <a:r>
              <a:rPr lang="cs-CZ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</a:rPr>
              <a:t> </a:t>
            </a:r>
            <a:endParaRPr lang="cs-CZ" i="1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  <a:p>
            <a:pPr algn="just"/>
            <a:r>
              <a:rPr lang="cs-CZ" b="1" dirty="0">
                <a:solidFill>
                  <a:srgbClr val="FFCC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05. </a:t>
            </a:r>
            <a:r>
              <a:rPr lang="cs-CZ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230317         </a:t>
            </a:r>
            <a:r>
              <a:rPr lang="cs-CZ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	</a:t>
            </a:r>
            <a:r>
              <a:rPr lang="cs-CZ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</a:t>
            </a:r>
            <a:r>
              <a:rPr lang="cs-CZ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MF</a:t>
            </a:r>
            <a:endParaRPr lang="cs-CZ" b="1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  <a:p>
            <a:pPr algn="just"/>
            <a:r>
              <a:rPr lang="cs-CZ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: </a:t>
            </a:r>
            <a:r>
              <a:rPr lang="cs-CZ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příběhy vědy</a:t>
            </a:r>
          </a:p>
          <a:p>
            <a:pPr algn="just"/>
            <a:r>
              <a:rPr lang="cs-CZ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  :: </a:t>
            </a:r>
            <a:r>
              <a:rPr lang="cs-CZ" i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osobní příběh – bude upřesněno</a:t>
            </a: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3936207" y="85794"/>
            <a:ext cx="5099844" cy="70788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anchor="ctr">
            <a:spAutoFit/>
          </a:bodyPr>
          <a:lstStyle/>
          <a:p>
            <a:pPr algn="just">
              <a:spcBef>
                <a:spcPts val="0"/>
              </a:spcBef>
              <a:defRPr/>
            </a:pPr>
            <a:r>
              <a:rPr lang="cs-CZ" sz="2000" b="1" dirty="0">
                <a:solidFill>
                  <a:srgbClr val="FFCC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sylabus odborného semináře </a:t>
            </a:r>
            <a:r>
              <a:rPr lang="cs-CZ" sz="2000" b="1" dirty="0" smtClean="0">
                <a:solidFill>
                  <a:srgbClr val="FFCC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IV </a:t>
            </a:r>
            <a:r>
              <a:rPr lang="cs-CZ" sz="2000" b="1" dirty="0">
                <a:solidFill>
                  <a:srgbClr val="FFCC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BGP</a:t>
            </a:r>
          </a:p>
          <a:p>
            <a:pPr algn="just">
              <a:spcBef>
                <a:spcPts val="0"/>
              </a:spcBef>
              <a:defRPr/>
            </a:pPr>
            <a:r>
              <a:rPr lang="cs-CZ" sz="20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jarní </a:t>
            </a:r>
            <a:r>
              <a:rPr lang="cs-CZ" sz="20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semestr </a:t>
            </a:r>
            <a:r>
              <a:rPr lang="cs-CZ" sz="20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2017</a:t>
            </a:r>
            <a:endParaRPr lang="cs-CZ" sz="2000" b="1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</a:endParaRPr>
          </a:p>
        </p:txBody>
      </p:sp>
      <p:sp>
        <p:nvSpPr>
          <p:cNvPr id="7" name="Text Box 19"/>
          <p:cNvSpPr txBox="1">
            <a:spLocks noChangeArrowheads="1"/>
          </p:cNvSpPr>
          <p:nvPr/>
        </p:nvSpPr>
        <p:spPr bwMode="auto">
          <a:xfrm>
            <a:off x="8775700" y="6510338"/>
            <a:ext cx="31611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18D21874-D833-4252-89B7-87ECE3803EC3}" type="slidenum">
              <a:rPr lang="cs-CZ" sz="1600" b="1" ker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1</a:t>
            </a:fld>
            <a:endParaRPr lang="cs-CZ" sz="1600" b="1" kern="0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259530" y="620109"/>
            <a:ext cx="8056885" cy="53553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anchor="ctr">
            <a:spAutoFit/>
          </a:bodyPr>
          <a:lstStyle/>
          <a:p>
            <a:pPr algn="just"/>
            <a:r>
              <a:rPr lang="cs-CZ" b="1" dirty="0" smtClean="0">
                <a:solidFill>
                  <a:srgbClr val="FFCC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06. </a:t>
            </a:r>
            <a:r>
              <a:rPr lang="cs-CZ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300317 – </a:t>
            </a:r>
            <a:r>
              <a:rPr lang="cs-CZ" b="1" u="sng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16.00</a:t>
            </a:r>
            <a:r>
              <a:rPr lang="cs-CZ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		</a:t>
            </a:r>
            <a:endParaRPr lang="cs-CZ" b="1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  <a:p>
            <a:pPr algn="just"/>
            <a:r>
              <a:rPr lang="cs-CZ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: Life Sciences Seminar, A11/132</a:t>
            </a:r>
          </a:p>
          <a:p>
            <a:pPr algn="just"/>
            <a:r>
              <a:rPr lang="cs-CZ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</a:t>
            </a:r>
            <a:r>
              <a:rPr lang="cs-CZ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</a:t>
            </a:r>
            <a:r>
              <a:rPr lang="cs-CZ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::</a:t>
            </a:r>
            <a:r>
              <a:rPr lang="cs-CZ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</a:t>
            </a:r>
            <a:r>
              <a:rPr lang="cs-CZ" i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T. Marlovits (Australian Academy of Sci., Univ. </a:t>
            </a:r>
            <a:r>
              <a:rPr lang="cs-CZ" i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o</a:t>
            </a:r>
            <a:r>
              <a:rPr lang="cs-CZ" i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f Vienna, Austria): </a:t>
            </a:r>
          </a:p>
          <a:p>
            <a:pPr algn="just"/>
            <a:r>
              <a:rPr lang="cs-CZ" i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	</a:t>
            </a:r>
            <a:r>
              <a:rPr lang="cs-CZ" i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Molecular machines in action </a:t>
            </a:r>
          </a:p>
          <a:p>
            <a:pPr algn="just"/>
            <a:r>
              <a:rPr lang="cs-CZ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	</a:t>
            </a:r>
          </a:p>
          <a:p>
            <a:pPr algn="just"/>
            <a:r>
              <a:rPr lang="cs-CZ" b="1" dirty="0">
                <a:solidFill>
                  <a:srgbClr val="FFCC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07. </a:t>
            </a:r>
            <a:r>
              <a:rPr lang="cs-CZ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060417 	              </a:t>
            </a:r>
            <a:r>
              <a:rPr lang="cs-CZ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JH </a:t>
            </a:r>
          </a:p>
          <a:p>
            <a:pPr algn="just"/>
            <a:r>
              <a:rPr lang="cs-CZ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: </a:t>
            </a:r>
            <a:r>
              <a:rPr lang="cs-CZ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</a:rPr>
              <a:t>příběhy vědy</a:t>
            </a:r>
          </a:p>
          <a:p>
            <a:pPr lvl="0" algn="just"/>
            <a:r>
              <a:rPr lang="cs-CZ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</a:rPr>
              <a:t>   </a:t>
            </a:r>
            <a:r>
              <a:rPr lang="cs-CZ" dirty="0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</a:rPr>
              <a:t>:: </a:t>
            </a:r>
            <a:r>
              <a:rPr lang="cs-CZ" i="1" dirty="0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</a:rPr>
              <a:t>osobní příběh – bude </a:t>
            </a:r>
            <a:r>
              <a:rPr lang="cs-CZ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</a:rPr>
              <a:t>upřesněno</a:t>
            </a:r>
            <a:endParaRPr lang="cs-CZ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  <a:p>
            <a:pPr algn="just"/>
            <a:endParaRPr lang="cs-CZ" i="1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  <a:p>
            <a:pPr algn="just"/>
            <a:r>
              <a:rPr lang="cs-CZ" u="sng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zadání</a:t>
            </a:r>
            <a:r>
              <a:rPr lang="cs-CZ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: </a:t>
            </a:r>
            <a:r>
              <a:rPr lang="cs-CZ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ústní projev II </a:t>
            </a:r>
            <a:r>
              <a:rPr lang="cs-CZ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– test obhajoby DP</a:t>
            </a:r>
          </a:p>
          <a:p>
            <a:pPr algn="just"/>
            <a:r>
              <a:rPr lang="cs-CZ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	</a:t>
            </a:r>
          </a:p>
          <a:p>
            <a:pPr lvl="0" algn="just"/>
            <a:r>
              <a:rPr lang="cs-CZ" b="1" dirty="0">
                <a:solidFill>
                  <a:srgbClr val="FFCC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08. </a:t>
            </a:r>
            <a:r>
              <a:rPr lang="cs-CZ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130417		</a:t>
            </a:r>
            <a:r>
              <a:rPr lang="cs-CZ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JH </a:t>
            </a:r>
            <a:r>
              <a:rPr lang="cs-CZ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</a:rPr>
              <a:t>MF</a:t>
            </a:r>
            <a:r>
              <a:rPr lang="cs-CZ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</a:t>
            </a:r>
            <a:endParaRPr lang="cs-CZ" b="1" dirty="0" smtClean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  <a:p>
            <a:pPr algn="just"/>
            <a:r>
              <a:rPr lang="cs-CZ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</a:rPr>
              <a:t>: </a:t>
            </a:r>
            <a:r>
              <a:rPr lang="cs-CZ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ústní projev II </a:t>
            </a:r>
            <a:r>
              <a:rPr lang="cs-CZ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– skupina</a:t>
            </a:r>
            <a:r>
              <a:rPr lang="cs-CZ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A </a:t>
            </a:r>
            <a:r>
              <a:rPr lang="cs-CZ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(4 studenti)</a:t>
            </a:r>
            <a:endParaRPr lang="cs-CZ" i="1" dirty="0">
              <a:solidFill>
                <a:srgbClr val="FF99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  <a:p>
            <a:pPr algn="just"/>
            <a:endParaRPr lang="cs-CZ" b="1" dirty="0" smtClean="0">
              <a:solidFill>
                <a:srgbClr val="FFCC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  <a:p>
            <a:pPr lvl="0" algn="just"/>
            <a:r>
              <a:rPr lang="cs-CZ" b="1" dirty="0" smtClean="0">
                <a:solidFill>
                  <a:srgbClr val="FFCC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09. </a:t>
            </a:r>
            <a:r>
              <a:rPr lang="cs-CZ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200417		 </a:t>
            </a:r>
            <a:r>
              <a:rPr lang="cs-CZ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JH </a:t>
            </a:r>
            <a:r>
              <a:rPr lang="cs-CZ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</a:rPr>
              <a:t>MF</a:t>
            </a:r>
            <a:endParaRPr lang="cs-CZ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  <a:p>
            <a:pPr algn="just"/>
            <a:r>
              <a:rPr lang="cs-CZ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: ústní </a:t>
            </a:r>
            <a:r>
              <a:rPr lang="cs-CZ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projev II </a:t>
            </a:r>
            <a:r>
              <a:rPr lang="cs-CZ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– skupina</a:t>
            </a:r>
            <a:r>
              <a:rPr lang="cs-CZ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</a:t>
            </a:r>
            <a:r>
              <a:rPr lang="cs-CZ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B (4 studenti)</a:t>
            </a:r>
          </a:p>
          <a:p>
            <a:pPr algn="just"/>
            <a:endParaRPr lang="cs-CZ" b="1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  <a:p>
            <a:pPr algn="just"/>
            <a:r>
              <a:rPr lang="cs-CZ" b="1" dirty="0">
                <a:solidFill>
                  <a:srgbClr val="FFCC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10. </a:t>
            </a:r>
            <a:r>
              <a:rPr lang="cs-CZ" b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270417</a:t>
            </a:r>
            <a:r>
              <a:rPr lang="cs-CZ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		</a:t>
            </a:r>
            <a:r>
              <a:rPr lang="cs-CZ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</a:t>
            </a:r>
            <a:endParaRPr lang="cs-CZ" b="1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  <a:p>
            <a:pPr algn="just"/>
            <a:r>
              <a:rPr lang="cs-CZ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:</a:t>
            </a:r>
            <a:r>
              <a:rPr lang="cs-CZ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</a:t>
            </a:r>
            <a:r>
              <a:rPr lang="cs-CZ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volno</a:t>
            </a:r>
            <a:endParaRPr lang="cs-CZ" b="1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  <p:sp>
        <p:nvSpPr>
          <p:cNvPr id="3" name="Text Box 19"/>
          <p:cNvSpPr txBox="1">
            <a:spLocks noChangeArrowheads="1"/>
          </p:cNvSpPr>
          <p:nvPr/>
        </p:nvSpPr>
        <p:spPr bwMode="auto">
          <a:xfrm>
            <a:off x="8775700" y="6510338"/>
            <a:ext cx="31611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ED70D610-2606-45FC-9336-84DEE88D8687}" type="slidenum">
              <a:rPr lang="cs-CZ" sz="1600" b="1" ker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2</a:t>
            </a:fld>
            <a:endParaRPr lang="cs-CZ" sz="1600" b="1" kern="0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8">
      <a:dk1>
        <a:srgbClr val="808080"/>
      </a:dk1>
      <a:lt1>
        <a:srgbClr val="FF9900"/>
      </a:lt1>
      <a:dk2>
        <a:srgbClr val="003366"/>
      </a:dk2>
      <a:lt2>
        <a:srgbClr val="FF6600"/>
      </a:lt2>
      <a:accent1>
        <a:srgbClr val="339933"/>
      </a:accent1>
      <a:accent2>
        <a:srgbClr val="3366FF"/>
      </a:accent2>
      <a:accent3>
        <a:srgbClr val="AAADB8"/>
      </a:accent3>
      <a:accent4>
        <a:srgbClr val="DA8200"/>
      </a:accent4>
      <a:accent5>
        <a:srgbClr val="ADCAAD"/>
      </a:accent5>
      <a:accent6>
        <a:srgbClr val="2D5CE7"/>
      </a:accent6>
      <a:hlink>
        <a:srgbClr val="CCCCFF"/>
      </a:hlink>
      <a:folHlink>
        <a:srgbClr val="B2B2B2"/>
      </a:folHlink>
    </a:clrScheme>
    <a:fontScheme name="Default Design">
      <a:majorFont>
        <a:latin typeface="Tahoma"/>
        <a:ea typeface=""/>
        <a:cs typeface="Tahoma"/>
      </a:majorFont>
      <a:minorFont>
        <a:latin typeface="Tahoma"/>
        <a:ea typeface=""/>
        <a:cs typeface="Tahoma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808080"/>
        </a:dk1>
        <a:lt1>
          <a:srgbClr val="FF9900"/>
        </a:lt1>
        <a:dk2>
          <a:srgbClr val="003366"/>
        </a:dk2>
        <a:lt2>
          <a:srgbClr val="FF6600"/>
        </a:lt2>
        <a:accent1>
          <a:srgbClr val="339933"/>
        </a:accent1>
        <a:accent2>
          <a:srgbClr val="3366FF"/>
        </a:accent2>
        <a:accent3>
          <a:srgbClr val="AAADB8"/>
        </a:accent3>
        <a:accent4>
          <a:srgbClr val="DA8200"/>
        </a:accent4>
        <a:accent5>
          <a:srgbClr val="ADCAAD"/>
        </a:accent5>
        <a:accent6>
          <a:srgbClr val="2D5CE7"/>
        </a:accent6>
        <a:hlink>
          <a:srgbClr val="CCCC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768</TotalTime>
  <Words>22</Words>
  <Application>Microsoft Office PowerPoint</Application>
  <PresentationFormat>On-screen Show (4:3)</PresentationFormat>
  <Paragraphs>43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Default Design</vt:lpstr>
      <vt:lpstr>PowerPoint Presentation</vt:lpstr>
      <vt:lpstr>PowerPoint Presentation</vt:lpstr>
    </vt:vector>
  </TitlesOfParts>
  <Company>kach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..</dc:creator>
  <cp:lastModifiedBy>Míla</cp:lastModifiedBy>
  <cp:revision>46</cp:revision>
  <dcterms:created xsi:type="dcterms:W3CDTF">2007-02-23T08:02:48Z</dcterms:created>
  <dcterms:modified xsi:type="dcterms:W3CDTF">2017-02-28T12:53:27Z</dcterms:modified>
</cp:coreProperties>
</file>