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B383F84-A942-4FFA-B06D-F69DFA8C04B2}" type="datetimeFigureOut">
              <a:rPr lang="cs-CZ" smtClean="0"/>
              <a:pPr/>
              <a:t>14.3.2017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08F7C1E-DF9B-4B96-A9F6-9A09FA03E2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3F84-A942-4FFA-B06D-F69DFA8C04B2}" type="datetimeFigureOut">
              <a:rPr lang="cs-CZ" smtClean="0"/>
              <a:pPr/>
              <a:t>14.3.2017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F7C1E-DF9B-4B96-A9F6-9A09FA03E2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3F84-A942-4FFA-B06D-F69DFA8C04B2}" type="datetimeFigureOut">
              <a:rPr lang="cs-CZ" smtClean="0"/>
              <a:pPr/>
              <a:t>14.3.2017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F7C1E-DF9B-4B96-A9F6-9A09FA03E2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3F84-A942-4FFA-B06D-F69DFA8C04B2}" type="datetimeFigureOut">
              <a:rPr lang="cs-CZ" smtClean="0"/>
              <a:pPr/>
              <a:t>14.3.2017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F7C1E-DF9B-4B96-A9F6-9A09FA03E2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B383F84-A942-4FFA-B06D-F69DFA8C04B2}" type="datetimeFigureOut">
              <a:rPr lang="cs-CZ" smtClean="0"/>
              <a:pPr/>
              <a:t>14.3.2017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08F7C1E-DF9B-4B96-A9F6-9A09FA03E2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3F84-A942-4FFA-B06D-F69DFA8C04B2}" type="datetimeFigureOut">
              <a:rPr lang="cs-CZ" smtClean="0"/>
              <a:pPr/>
              <a:t>14.3.2017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F7C1E-DF9B-4B96-A9F6-9A09FA03E2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3F84-A942-4FFA-B06D-F69DFA8C04B2}" type="datetimeFigureOut">
              <a:rPr lang="cs-CZ" smtClean="0"/>
              <a:pPr/>
              <a:t>14.3.2017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F7C1E-DF9B-4B96-A9F6-9A09FA03E2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3F84-A942-4FFA-B06D-F69DFA8C04B2}" type="datetimeFigureOut">
              <a:rPr lang="cs-CZ" smtClean="0"/>
              <a:pPr/>
              <a:t>14.3.2017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F7C1E-DF9B-4B96-A9F6-9A09FA03E2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3F84-A942-4FFA-B06D-F69DFA8C04B2}" type="datetimeFigureOut">
              <a:rPr lang="cs-CZ" smtClean="0"/>
              <a:pPr/>
              <a:t>14.3.2017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F7C1E-DF9B-4B96-A9F6-9A09FA03E2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3F84-A942-4FFA-B06D-F69DFA8C04B2}" type="datetimeFigureOut">
              <a:rPr lang="cs-CZ" smtClean="0"/>
              <a:pPr/>
              <a:t>14.3.2017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F7C1E-DF9B-4B96-A9F6-9A09FA03E2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3F84-A942-4FFA-B06D-F69DFA8C04B2}" type="datetimeFigureOut">
              <a:rPr lang="cs-CZ" smtClean="0"/>
              <a:pPr/>
              <a:t>14.3.2017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F7C1E-DF9B-4B96-A9F6-9A09FA03E2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B383F84-A942-4FFA-B06D-F69DFA8C04B2}" type="datetimeFigureOut">
              <a:rPr lang="cs-CZ" smtClean="0"/>
              <a:pPr/>
              <a:t>14.3.2017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08F7C1E-DF9B-4B96-A9F6-9A09FA03E2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Geografie obyvatelstva a osídlení 2</a:t>
            </a:r>
            <a:br>
              <a:rPr lang="cs-CZ" dirty="0" smtClean="0"/>
            </a:br>
            <a:r>
              <a:rPr lang="cs-CZ" sz="2800" b="1" dirty="0" smtClean="0"/>
              <a:t>cvičení 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Cvičící: Martin Tomáš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Historický vývoj obce vašeho bydliště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První zmínka </a:t>
            </a:r>
          </a:p>
          <a:p>
            <a:pPr lvl="1"/>
            <a:r>
              <a:rPr lang="cs-CZ" dirty="0" smtClean="0"/>
              <a:t>Historický pohled na váš prostor</a:t>
            </a:r>
          </a:p>
          <a:p>
            <a:pPr lvl="1"/>
            <a:r>
              <a:rPr lang="cs-CZ" dirty="0" smtClean="0"/>
              <a:t>Zmínka o dějepisných událostech, které se zde udály </a:t>
            </a:r>
          </a:p>
          <a:p>
            <a:pPr lvl="1"/>
            <a:r>
              <a:rPr lang="cs-CZ" dirty="0" smtClean="0"/>
              <a:t>Datum a postavení města v době jeho založení</a:t>
            </a:r>
          </a:p>
          <a:p>
            <a:pPr lvl="1"/>
            <a:r>
              <a:rPr lang="cs-CZ" dirty="0"/>
              <a:t>a</a:t>
            </a:r>
            <a:r>
              <a:rPr lang="cs-CZ" dirty="0" smtClean="0"/>
              <a:t>td. </a:t>
            </a:r>
          </a:p>
          <a:p>
            <a:r>
              <a:rPr lang="cs-CZ" dirty="0" smtClean="0"/>
              <a:t>Vývoj počtu obyvatel 1869 – 2011</a:t>
            </a:r>
            <a:br>
              <a:rPr lang="cs-CZ" dirty="0" smtClean="0"/>
            </a:br>
            <a:r>
              <a:rPr lang="cs-CZ" dirty="0" smtClean="0"/>
              <a:t>- </a:t>
            </a:r>
            <a:r>
              <a:rPr lang="cs-CZ" sz="2000" dirty="0" smtClean="0"/>
              <a:t>graf + komentář</a:t>
            </a:r>
          </a:p>
          <a:p>
            <a:endParaRPr lang="cs-CZ" sz="2000" dirty="0" smtClean="0"/>
          </a:p>
          <a:p>
            <a:r>
              <a:rPr lang="cs-CZ" dirty="0" smtClean="0"/>
              <a:t>Fotodokumentace </a:t>
            </a:r>
          </a:p>
          <a:p>
            <a:pPr lvl="1"/>
            <a:r>
              <a:rPr lang="cs-CZ" dirty="0" smtClean="0"/>
              <a:t>Geoportál (vojenské mapování, 50. léta, současnost) </a:t>
            </a:r>
          </a:p>
          <a:p>
            <a:pPr lvl="1"/>
            <a:r>
              <a:rPr lang="cs-CZ" dirty="0" smtClean="0"/>
              <a:t>Porovnejte jednotlivé snímky a vložte do textu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2. Vývoj správního členění od roku 1848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Příklad na městu Jeseník: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132856"/>
            <a:ext cx="6572250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899592" y="5805264"/>
            <a:ext cx="5616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200" dirty="0" smtClean="0"/>
              <a:t> od 1.1. 2003 Olomoucký kraj, SO ORP Jeseník</a:t>
            </a:r>
            <a:endParaRPr lang="cs-CZ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Vývoj po roce 1989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Stručně vyhodnoťte sídelní strukturu vaší obce, jak se změnila po roce 1989</a:t>
            </a:r>
          </a:p>
          <a:p>
            <a:r>
              <a:rPr lang="cs-CZ" dirty="0" smtClean="0"/>
              <a:t>Vliv transformace ekonomiky?</a:t>
            </a:r>
          </a:p>
          <a:p>
            <a:r>
              <a:rPr lang="cs-CZ" dirty="0" smtClean="0"/>
              <a:t>Zánik podniků?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Územní plán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Vyhledejte na stránkách vaší obce (případně fyzicky na obecním úřadě) aktuální územní plán</a:t>
            </a:r>
          </a:p>
          <a:p>
            <a:r>
              <a:rPr lang="cs-CZ" dirty="0" smtClean="0"/>
              <a:t>Zjistěte od kdy a do kdy platí</a:t>
            </a:r>
          </a:p>
          <a:p>
            <a:r>
              <a:rPr lang="cs-CZ" dirty="0" smtClean="0"/>
              <a:t>Došlo (resp. je v plánu) nějaká významná změna ve využití území?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Pracujte s dostupnými historickými prameny</a:t>
            </a:r>
          </a:p>
          <a:p>
            <a:r>
              <a:rPr lang="cs-CZ" dirty="0" smtClean="0"/>
              <a:t>Uvažujte a komentujte vždy svůj názor na vývoj vaší obcí</a:t>
            </a:r>
          </a:p>
          <a:p>
            <a:r>
              <a:rPr lang="cs-CZ" dirty="0" smtClean="0"/>
              <a:t>Komentáře nemusí být dlouhé, soustřeďte se na smysluplnost a faktičnost</a:t>
            </a:r>
          </a:p>
          <a:p>
            <a:r>
              <a:rPr lang="cs-CZ" dirty="0" smtClean="0"/>
              <a:t>Nezapomeňte uvést zdroje, odkud máte informace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Odevzdání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Cvičení odevzdávejte do Isu do </a:t>
            </a:r>
            <a:r>
              <a:rPr lang="cs-CZ" dirty="0" smtClean="0"/>
              <a:t>2</a:t>
            </a:r>
            <a:r>
              <a:rPr lang="cs-CZ" dirty="0" smtClean="0"/>
              <a:t>. </a:t>
            </a:r>
            <a:r>
              <a:rPr lang="cs-CZ" smtClean="0"/>
              <a:t>4. </a:t>
            </a:r>
            <a:r>
              <a:rPr lang="cs-CZ" dirty="0" smtClean="0"/>
              <a:t>23:55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105</TotalTime>
  <Words>184</Words>
  <Application>Microsoft Office PowerPoint</Application>
  <PresentationFormat>Předvádění na obrazovce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Původ</vt:lpstr>
      <vt:lpstr>Geografie obyvatelstva a osídlení 2 cvičení 4</vt:lpstr>
      <vt:lpstr>1. Historický vývoj obce vašeho bydliště</vt:lpstr>
      <vt:lpstr>2. Vývoj správního členění od roku 1848 </vt:lpstr>
      <vt:lpstr>3. Vývoj po roce 1989</vt:lpstr>
      <vt:lpstr>4. Územní plán</vt:lpstr>
      <vt:lpstr>Doporučení</vt:lpstr>
      <vt:lpstr>Odevzdání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část seminární práce</dc:title>
  <dc:creator>admin</dc:creator>
  <cp:lastModifiedBy>Martin</cp:lastModifiedBy>
  <cp:revision>9</cp:revision>
  <dcterms:created xsi:type="dcterms:W3CDTF">2014-03-24T09:16:54Z</dcterms:created>
  <dcterms:modified xsi:type="dcterms:W3CDTF">2017-03-14T19:10:51Z</dcterms:modified>
</cp:coreProperties>
</file>