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czso.cz/staticke/sldb/sldb2001.nsf/inde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Geografie obyvatelstva a osídlení 2</a:t>
            </a:r>
            <a:br>
              <a:rPr lang="cs-CZ" dirty="0" smtClean="0"/>
            </a:br>
            <a:r>
              <a:rPr lang="cs-CZ" sz="2800" b="1" dirty="0" smtClean="0"/>
              <a:t>cvičení 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Cvičící: Martin Tomáš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Bytový fond na území SO ORP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Pracujte s výsledky SLDB 2001 a 2011 na obecní úrovni</a:t>
            </a:r>
          </a:p>
          <a:p>
            <a:r>
              <a:rPr lang="cs-CZ" dirty="0" smtClean="0"/>
              <a:t>Vyberte vhodný vzorek obcí náležících do vašeho SO ORP</a:t>
            </a:r>
          </a:p>
          <a:p>
            <a:r>
              <a:rPr lang="cs-CZ" dirty="0" smtClean="0"/>
              <a:t>- např. 10 největších obcí podle počtu obyvatel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tuto skupinu vyhledejte a zpracujte následující údaje: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Podíl rodinných domů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Rok výstavby/ průměrné stáří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Podíl neobydlených bytů a důvod neobydlenosti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Velikost obytné plochy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Připojení ke kanalizaci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Připojení k plynu, způsob vytápění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Dispozice splachovacím záchodem? 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SLDB 2001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https://www.czso.cz/staticke/sldb/sldb2001.nsf/index</a:t>
            </a:r>
            <a:endParaRPr lang="cs-CZ" dirty="0" smtClean="0"/>
          </a:p>
          <a:p>
            <a:r>
              <a:rPr lang="cs-CZ" dirty="0" smtClean="0"/>
              <a:t>- vybrat podle kraje, okresu a konkrétní obce</a:t>
            </a:r>
            <a:endParaRPr lang="cs-CZ" dirty="0"/>
          </a:p>
        </p:txBody>
      </p:sp>
      <p:pic>
        <p:nvPicPr>
          <p:cNvPr id="4" name="Obrázek 3" descr="by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204864"/>
            <a:ext cx="7508716" cy="4372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SLDB 2011</a:t>
            </a:r>
            <a:endParaRPr lang="cs-CZ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2905125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56792"/>
            <a:ext cx="5795079" cy="3250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1560" y="580526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https://vdb.czso.cz/vdbvo2/faces/cs/index.jsf?page=statistiky&amp;katalog=30628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Tabulky za rok 2001 a 2011:</a:t>
            </a:r>
          </a:p>
          <a:p>
            <a:r>
              <a:rPr lang="cs-CZ" sz="2400" dirty="0" smtClean="0"/>
              <a:t>Srovnání, index změn (růstu/poklesu) – počet bytů ve  vybraných obcích SO ORP za 2001 a  2011</a:t>
            </a:r>
          </a:p>
          <a:p>
            <a:r>
              <a:rPr lang="cs-CZ" sz="2400" dirty="0" smtClean="0"/>
              <a:t>Kartogram 2011: </a:t>
            </a:r>
            <a:r>
              <a:rPr lang="cs-CZ" sz="2400" dirty="0" smtClean="0"/>
              <a:t>podíl dokončených bytů v rámci všech SO ORP v kraji</a:t>
            </a:r>
          </a:p>
          <a:p>
            <a:r>
              <a:rPr lang="cs-CZ" sz="2400" dirty="0" smtClean="0"/>
              <a:t>Komentář k vývoji bytového fondu na území SO ORP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2. dubna 23:55 do IS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</TotalTime>
  <Words>160</Words>
  <Application>Microsoft Office PowerPoint</Application>
  <PresentationFormat>Předvádění na obrazovce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Bookman Old Style</vt:lpstr>
      <vt:lpstr>Gill Sans MT</vt:lpstr>
      <vt:lpstr>Wingdings</vt:lpstr>
      <vt:lpstr>Wingdings 3</vt:lpstr>
      <vt:lpstr>Původ</vt:lpstr>
      <vt:lpstr>Geografie obyvatelstva a osídlení 2 cvičení 5</vt:lpstr>
      <vt:lpstr>Bytový fond na území SO ORP</vt:lpstr>
      <vt:lpstr>Prezentace aplikace PowerPoint</vt:lpstr>
      <vt:lpstr>Výsledky SLDB 2001</vt:lpstr>
      <vt:lpstr>Výsledky SLDB 2011</vt:lpstr>
      <vt:lpstr>Zpracování</vt:lpstr>
      <vt:lpstr>Odevzdání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obyvatelstva a osídlení 2 cvičení 5</dc:title>
  <dc:creator>Martin</dc:creator>
  <cp:lastModifiedBy>Martin Tomáš</cp:lastModifiedBy>
  <cp:revision>4</cp:revision>
  <dcterms:created xsi:type="dcterms:W3CDTF">2017-03-19T18:54:01Z</dcterms:created>
  <dcterms:modified xsi:type="dcterms:W3CDTF">2017-03-20T14:15:51Z</dcterms:modified>
</cp:coreProperties>
</file>