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8" r:id="rId3"/>
    <p:sldId id="269" r:id="rId4"/>
    <p:sldId id="257" r:id="rId5"/>
    <p:sldId id="267" r:id="rId6"/>
    <p:sldId id="266" r:id="rId7"/>
    <p:sldId id="258" r:id="rId8"/>
    <p:sldId id="259" r:id="rId9"/>
    <p:sldId id="260" r:id="rId10"/>
    <p:sldId id="263" r:id="rId11"/>
    <p:sldId id="270" r:id="rId12"/>
    <p:sldId id="261" r:id="rId13"/>
    <p:sldId id="262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25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3907-4152-4109-A661-8D199467309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3E4A-F3B8-4183-B485-01A7CFA45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7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1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7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19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41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2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8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6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02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3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3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8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73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26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3E4A-F3B8-4183-B485-01A7CFA45D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1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DC5141-3488-4A8A-81DA-0CC6430160F4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400AE6-F3FA-4DF8-8195-6EF9EBDBF91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Sociální urbanita</a:t>
            </a:r>
            <a:br>
              <a:rPr lang="cs-CZ" dirty="0" smtClean="0"/>
            </a:br>
            <a:r>
              <a:rPr lang="cs-CZ" dirty="0" smtClean="0"/>
              <a:t>Z0132 urbánní/rurální studia 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A.Hynek</a:t>
            </a:r>
            <a:endParaRPr lang="cs-CZ" dirty="0" smtClean="0"/>
          </a:p>
          <a:p>
            <a:r>
              <a:rPr lang="cs-CZ" dirty="0" smtClean="0"/>
              <a:t>Geografický ústav </a:t>
            </a:r>
            <a:r>
              <a:rPr lang="cs-CZ" dirty="0" err="1" smtClean="0"/>
              <a:t>PřF</a:t>
            </a:r>
            <a:r>
              <a:rPr lang="cs-CZ" dirty="0" smtClean="0"/>
              <a:t> MU Brno</a:t>
            </a:r>
          </a:p>
          <a:p>
            <a:r>
              <a:rPr lang="cs-CZ" dirty="0" smtClean="0"/>
              <a:t>Březen 2014, úprava březen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2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205"/>
            <a:ext cx="9144000" cy="51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ZALOHA TOSHIBA\A aUrbanRural\2017\L 1\Vávra Marzano Kend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908720"/>
            <a:ext cx="894699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 z povodí Svitavy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Horní-střední-dolní</a:t>
            </a:r>
            <a:r>
              <a:rPr lang="cs-CZ" dirty="0" smtClean="0"/>
              <a:t> Svitava</a:t>
            </a:r>
          </a:p>
          <a:p>
            <a:r>
              <a:rPr lang="cs-CZ" dirty="0" smtClean="0"/>
              <a:t>Projektový design</a:t>
            </a:r>
          </a:p>
          <a:p>
            <a:r>
              <a:rPr lang="cs-CZ" dirty="0" smtClean="0"/>
              <a:t>Město Brno a další města</a:t>
            </a:r>
          </a:p>
          <a:p>
            <a:r>
              <a:rPr lang="cs-CZ" dirty="0" smtClean="0"/>
              <a:t>Tranzity </a:t>
            </a:r>
            <a:r>
              <a:rPr lang="cs-CZ" dirty="0" err="1" smtClean="0"/>
              <a:t>urbán-rurál</a:t>
            </a:r>
            <a:r>
              <a:rPr lang="cs-CZ" dirty="0" smtClean="0"/>
              <a:t>, nexus a hybridy</a:t>
            </a:r>
          </a:p>
          <a:p>
            <a:r>
              <a:rPr lang="cs-CZ" dirty="0" smtClean="0"/>
              <a:t>Terénní studium</a:t>
            </a:r>
          </a:p>
          <a:p>
            <a:pPr lvl="1"/>
            <a:r>
              <a:rPr lang="cs-CZ" dirty="0" smtClean="0"/>
              <a:t>Přírody/krajiny/</a:t>
            </a:r>
            <a:r>
              <a:rPr lang="cs-CZ" dirty="0" err="1" smtClean="0"/>
              <a:t>land</a:t>
            </a:r>
            <a:r>
              <a:rPr lang="cs-CZ" dirty="0" smtClean="0"/>
              <a:t> use</a:t>
            </a:r>
          </a:p>
          <a:p>
            <a:pPr lvl="1"/>
            <a:r>
              <a:rPr lang="cs-CZ" dirty="0" smtClean="0"/>
              <a:t>Lidí/komunit/kultury – živobytí, životní styl</a:t>
            </a:r>
          </a:p>
          <a:p>
            <a:r>
              <a:rPr lang="cs-CZ" dirty="0" smtClean="0"/>
              <a:t>ESPECT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9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Dřívější terénní projekty 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Publikace ve </a:t>
            </a:r>
            <a:r>
              <a:rPr lang="cs-CZ" dirty="0" err="1" smtClean="0"/>
              <a:t>Fyzickogeografickém</a:t>
            </a:r>
            <a:r>
              <a:rPr lang="cs-CZ" dirty="0" smtClean="0"/>
              <a:t> sborníku, editor </a:t>
            </a:r>
            <a:r>
              <a:rPr lang="cs-CZ" dirty="0" err="1" smtClean="0"/>
              <a:t>V.Herber</a:t>
            </a:r>
            <a:r>
              <a:rPr lang="cs-CZ" dirty="0" smtClean="0"/>
              <a:t> ( již 14 ročníků)</a:t>
            </a:r>
          </a:p>
          <a:p>
            <a:r>
              <a:rPr lang="cs-CZ" dirty="0" smtClean="0"/>
              <a:t>Brno, Pálava, Pouzdřany, Znojmo-</a:t>
            </a:r>
            <a:r>
              <a:rPr lang="cs-CZ" dirty="0" err="1" smtClean="0"/>
              <a:t>Retz</a:t>
            </a:r>
            <a:r>
              <a:rPr lang="cs-CZ" dirty="0" smtClean="0"/>
              <a:t>, </a:t>
            </a:r>
          </a:p>
          <a:p>
            <a:r>
              <a:rPr lang="cs-CZ" dirty="0" smtClean="0"/>
              <a:t>Týmová práce</a:t>
            </a:r>
          </a:p>
          <a:p>
            <a:r>
              <a:rPr lang="cs-CZ" dirty="0" smtClean="0"/>
              <a:t>Aplikace GIS</a:t>
            </a:r>
          </a:p>
          <a:p>
            <a:r>
              <a:rPr lang="cs-CZ" dirty="0" smtClean="0"/>
              <a:t>Komunikace s aktéry, </a:t>
            </a:r>
            <a:r>
              <a:rPr lang="cs-CZ" dirty="0" err="1" smtClean="0"/>
              <a:t>rozhodovateli</a:t>
            </a:r>
            <a:r>
              <a:rPr lang="cs-CZ" dirty="0" smtClean="0"/>
              <a:t>, experty, dotčenými</a:t>
            </a:r>
          </a:p>
          <a:p>
            <a:r>
              <a:rPr lang="cs-CZ" dirty="0" err="1" smtClean="0"/>
              <a:t>Aktanti</a:t>
            </a:r>
            <a:r>
              <a:rPr lang="cs-CZ" dirty="0" smtClean="0"/>
              <a:t>, MAS, veřejná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4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28" y="620688"/>
            <a:ext cx="404978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Jakou geografii?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fyzickou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humánní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regionální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předmět+metody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témata/otázky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Performaces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54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ZALOHA TOSHIBA\A GeogrÚstav\program\data informace znalost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56084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15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Terénní 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obsahu tématu</a:t>
            </a:r>
          </a:p>
          <a:p>
            <a:pPr lvl="1"/>
            <a:r>
              <a:rPr lang="cs-CZ" dirty="0" smtClean="0"/>
              <a:t>Obživa, tělesnost</a:t>
            </a:r>
          </a:p>
          <a:p>
            <a:pPr lvl="1"/>
            <a:r>
              <a:rPr lang="cs-CZ" dirty="0" smtClean="0"/>
              <a:t>Kultura</a:t>
            </a:r>
          </a:p>
          <a:p>
            <a:pPr lvl="1"/>
            <a:r>
              <a:rPr lang="cs-CZ" dirty="0" smtClean="0"/>
              <a:t>Občanství</a:t>
            </a:r>
          </a:p>
          <a:p>
            <a:pPr lvl="1"/>
            <a:r>
              <a:rPr lang="cs-CZ" dirty="0" smtClean="0"/>
              <a:t>Prostředí, </a:t>
            </a:r>
            <a:r>
              <a:rPr lang="cs-CZ" dirty="0"/>
              <a:t>b</a:t>
            </a:r>
            <a:r>
              <a:rPr lang="cs-CZ" dirty="0" smtClean="0"/>
              <a:t>ydlení</a:t>
            </a:r>
          </a:p>
          <a:p>
            <a:pPr lvl="1"/>
            <a:r>
              <a:rPr lang="cs-CZ" dirty="0" smtClean="0"/>
              <a:t>Sociální </a:t>
            </a:r>
            <a:r>
              <a:rPr lang="cs-CZ" dirty="0" err="1" smtClean="0"/>
              <a:t>interakce,sítě</a:t>
            </a:r>
            <a:endParaRPr lang="cs-CZ" dirty="0" smtClean="0"/>
          </a:p>
          <a:p>
            <a:pPr lvl="1"/>
            <a:r>
              <a:rPr lang="cs-CZ" dirty="0" smtClean="0"/>
              <a:t>Místo, společenství</a:t>
            </a:r>
          </a:p>
          <a:p>
            <a:pPr lvl="1"/>
            <a:r>
              <a:rPr lang="cs-CZ" dirty="0" err="1" smtClean="0"/>
              <a:t>Percepce,chování</a:t>
            </a:r>
            <a:endParaRPr lang="cs-CZ" dirty="0" smtClean="0"/>
          </a:p>
          <a:p>
            <a:pPr lvl="1"/>
            <a:r>
              <a:rPr lang="cs-CZ" dirty="0" smtClean="0"/>
              <a:t>Mobilita, stěhování</a:t>
            </a:r>
          </a:p>
          <a:p>
            <a:pPr lvl="1"/>
            <a:r>
              <a:rPr lang="cs-CZ" dirty="0" smtClean="0"/>
              <a:t>Změny, konflikty</a:t>
            </a:r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ostup zkoumání </a:t>
            </a:r>
          </a:p>
          <a:p>
            <a:r>
              <a:rPr lang="cs-CZ" dirty="0" smtClean="0"/>
              <a:t>Obhlídka, pozorování</a:t>
            </a:r>
          </a:p>
          <a:p>
            <a:r>
              <a:rPr lang="cs-CZ" dirty="0" smtClean="0"/>
              <a:t>Statistická data</a:t>
            </a:r>
          </a:p>
          <a:p>
            <a:r>
              <a:rPr lang="cs-CZ" dirty="0" smtClean="0"/>
              <a:t>Zúčastněné pozorování</a:t>
            </a:r>
          </a:p>
          <a:p>
            <a:r>
              <a:rPr lang="cs-CZ" dirty="0" smtClean="0"/>
              <a:t>Dotazníky</a:t>
            </a:r>
          </a:p>
          <a:p>
            <a:r>
              <a:rPr lang="cs-CZ" dirty="0" smtClean="0"/>
              <a:t>Rozhovory</a:t>
            </a:r>
          </a:p>
          <a:p>
            <a:r>
              <a:rPr lang="cs-CZ" dirty="0" smtClean="0"/>
              <a:t>Participativní výzkum</a:t>
            </a:r>
          </a:p>
          <a:p>
            <a:r>
              <a:rPr lang="cs-CZ" dirty="0" smtClean="0"/>
              <a:t>Internet</a:t>
            </a:r>
          </a:p>
          <a:p>
            <a:r>
              <a:rPr lang="cs-CZ" dirty="0" smtClean="0"/>
              <a:t>Deníky, biografie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0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Domény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>
              <a:buBlip>
                <a:blip r:embed="rId3"/>
              </a:buBlip>
            </a:pPr>
            <a:r>
              <a:rPr lang="cs-CZ" dirty="0" smtClean="0"/>
              <a:t>ekologie/ </a:t>
            </a:r>
            <a:r>
              <a:rPr lang="cs-CZ" dirty="0" err="1" smtClean="0"/>
              <a:t>environment</a:t>
            </a:r>
            <a:r>
              <a:rPr lang="cs-CZ" dirty="0" smtClean="0"/>
              <a:t> -životní prostředí</a:t>
            </a:r>
          </a:p>
          <a:p>
            <a:pPr>
              <a:buBlip>
                <a:blip r:embed="rId3"/>
              </a:buBlip>
            </a:pPr>
            <a:r>
              <a:rPr lang="cs-CZ" dirty="0"/>
              <a:t> </a:t>
            </a:r>
            <a:r>
              <a:rPr lang="cs-CZ" dirty="0" smtClean="0"/>
              <a:t>ekonomie /hospodářství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 společnost /společenství</a:t>
            </a:r>
          </a:p>
          <a:p>
            <a:pPr>
              <a:buBlip>
                <a:blip r:embed="rId3"/>
              </a:buBlip>
            </a:pPr>
            <a:r>
              <a:rPr lang="cs-CZ" dirty="0"/>
              <a:t> </a:t>
            </a:r>
            <a:r>
              <a:rPr lang="cs-CZ" dirty="0" smtClean="0"/>
              <a:t>politika – </a:t>
            </a:r>
            <a:r>
              <a:rPr lang="cs-CZ" dirty="0" err="1" smtClean="0"/>
              <a:t>politics</a:t>
            </a:r>
            <a:r>
              <a:rPr lang="cs-CZ" dirty="0" smtClean="0"/>
              <a:t>, </a:t>
            </a:r>
            <a:r>
              <a:rPr lang="cs-CZ" dirty="0" err="1" smtClean="0"/>
              <a:t>policy</a:t>
            </a:r>
            <a:r>
              <a:rPr lang="cs-CZ" dirty="0" smtClean="0"/>
              <a:t>, polity</a:t>
            </a:r>
          </a:p>
          <a:p>
            <a:pPr>
              <a:buBlip>
                <a:blip r:embed="rId3"/>
              </a:buBlip>
            </a:pPr>
            <a:r>
              <a:rPr lang="cs-CZ" dirty="0"/>
              <a:t> </a:t>
            </a:r>
            <a:r>
              <a:rPr lang="cs-CZ" dirty="0" smtClean="0"/>
              <a:t>kultura / životní styl-způsob</a:t>
            </a:r>
          </a:p>
          <a:p>
            <a:pPr>
              <a:buBlip>
                <a:blip r:embed="rId3"/>
              </a:buBlip>
            </a:pPr>
            <a:r>
              <a:rPr lang="cs-CZ" dirty="0"/>
              <a:t> </a:t>
            </a:r>
            <a:r>
              <a:rPr lang="cs-CZ" dirty="0" smtClean="0"/>
              <a:t>technologie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2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Prostorovost – sociálně provozovaný 			  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místo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krajina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město-venkov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území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region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 smtClean="0"/>
              <a:t>globion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0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Knox, </a:t>
            </a:r>
            <a:r>
              <a:rPr lang="cs-CZ" dirty="0" err="1" smtClean="0"/>
              <a:t>Pinch</a:t>
            </a:r>
            <a:endParaRPr lang="cs-CZ" dirty="0" smtClean="0"/>
          </a:p>
          <a:p>
            <a:r>
              <a:rPr lang="cs-CZ" dirty="0" smtClean="0"/>
              <a:t>Harvey</a:t>
            </a:r>
          </a:p>
          <a:p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Panelli</a:t>
            </a:r>
            <a:endParaRPr lang="cs-CZ" dirty="0" smtClean="0"/>
          </a:p>
          <a:p>
            <a:r>
              <a:rPr lang="cs-CZ" dirty="0" err="1" smtClean="0"/>
              <a:t>Cloke</a:t>
            </a:r>
            <a:r>
              <a:rPr lang="cs-CZ" dirty="0" smtClean="0"/>
              <a:t> 2x</a:t>
            </a:r>
          </a:p>
          <a:p>
            <a:r>
              <a:rPr lang="cs-CZ" dirty="0" err="1" smtClean="0"/>
              <a:t>Bunting-Filion</a:t>
            </a:r>
            <a:endParaRPr lang="cs-CZ" dirty="0" smtClean="0"/>
          </a:p>
          <a:p>
            <a:r>
              <a:rPr lang="cs-CZ" dirty="0" smtClean="0"/>
              <a:t>Kaufmann</a:t>
            </a:r>
          </a:p>
          <a:p>
            <a:r>
              <a:rPr lang="cs-CZ" dirty="0"/>
              <a:t>č</a:t>
            </a:r>
            <a:r>
              <a:rPr lang="cs-CZ" dirty="0" smtClean="0"/>
              <a:t>eská urbánní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5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studia environmentální percepce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Tuan, Lynch, Knox</a:t>
            </a:r>
          </a:p>
          <a:p>
            <a:r>
              <a:rPr lang="cs-CZ" dirty="0" smtClean="0"/>
              <a:t>Dotazník - Penalty </a:t>
            </a:r>
            <a:r>
              <a:rPr lang="cs-CZ" dirty="0" err="1" smtClean="0"/>
              <a:t>points</a:t>
            </a:r>
            <a:endParaRPr lang="cs-CZ" dirty="0" smtClean="0"/>
          </a:p>
          <a:p>
            <a:r>
              <a:rPr lang="cs-CZ" dirty="0" smtClean="0"/>
              <a:t>Výběr míst</a:t>
            </a:r>
          </a:p>
          <a:p>
            <a:r>
              <a:rPr lang="cs-CZ" dirty="0" smtClean="0"/>
              <a:t>Výběr respondentů</a:t>
            </a:r>
          </a:p>
          <a:p>
            <a:r>
              <a:rPr lang="cs-CZ" dirty="0" smtClean="0"/>
              <a:t>Terénní výzkum</a:t>
            </a:r>
          </a:p>
          <a:p>
            <a:r>
              <a:rPr lang="cs-CZ" dirty="0" smtClean="0"/>
              <a:t>Pořadí míst</a:t>
            </a:r>
          </a:p>
          <a:p>
            <a:r>
              <a:rPr lang="cs-CZ" dirty="0" smtClean="0"/>
              <a:t>Sociální rozdíly</a:t>
            </a:r>
          </a:p>
          <a:p>
            <a:r>
              <a:rPr lang="cs-CZ" dirty="0" smtClean="0"/>
              <a:t>Interpretace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Terénní praxe </a:t>
            </a:r>
            <a:r>
              <a:rPr lang="cs-CZ" dirty="0" err="1" smtClean="0"/>
              <a:t>The</a:t>
            </a:r>
            <a:r>
              <a:rPr lang="cs-CZ" dirty="0" smtClean="0"/>
              <a:t> Open University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Volba tématu</a:t>
            </a:r>
          </a:p>
          <a:p>
            <a:r>
              <a:rPr lang="cs-CZ" dirty="0" smtClean="0"/>
              <a:t>Volba </a:t>
            </a:r>
            <a:r>
              <a:rPr lang="cs-CZ" dirty="0" err="1" smtClean="0"/>
              <a:t>rozhodovatele</a:t>
            </a:r>
            <a:endParaRPr lang="cs-CZ" dirty="0" smtClean="0"/>
          </a:p>
          <a:p>
            <a:r>
              <a:rPr lang="cs-CZ" dirty="0" smtClean="0"/>
              <a:t>Úvaha o doporučení</a:t>
            </a:r>
          </a:p>
          <a:p>
            <a:r>
              <a:rPr lang="cs-CZ" dirty="0" smtClean="0"/>
              <a:t>Obsah tématu</a:t>
            </a:r>
          </a:p>
          <a:p>
            <a:r>
              <a:rPr lang="cs-CZ" dirty="0" smtClean="0"/>
              <a:t>Sociální výzkum</a:t>
            </a:r>
          </a:p>
          <a:p>
            <a:r>
              <a:rPr lang="cs-CZ" dirty="0" smtClean="0"/>
              <a:t>Zpracování, kódování</a:t>
            </a:r>
          </a:p>
          <a:p>
            <a:r>
              <a:rPr lang="cs-CZ" dirty="0" smtClean="0"/>
              <a:t>Interpretace</a:t>
            </a:r>
          </a:p>
          <a:p>
            <a:r>
              <a:rPr lang="cs-CZ" dirty="0" smtClean="0"/>
              <a:t>Dopis </a:t>
            </a:r>
            <a:r>
              <a:rPr lang="cs-CZ" dirty="0" err="1" smtClean="0"/>
              <a:t>rozhodovateli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</TotalTime>
  <Words>266</Words>
  <Application>Microsoft Office PowerPoint</Application>
  <PresentationFormat>Předvádění na obrazovce (4:3)</PresentationFormat>
  <Paragraphs>107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Urbanistický</vt:lpstr>
      <vt:lpstr>Sociální urbanita Z0132 urbánní/rurální studia 4</vt:lpstr>
      <vt:lpstr>Jakou geografii?</vt:lpstr>
      <vt:lpstr>Prezentace aplikace PowerPoint</vt:lpstr>
      <vt:lpstr>Terénní studium</vt:lpstr>
      <vt:lpstr>Domény</vt:lpstr>
      <vt:lpstr>Prostorovost – sociálně provozovaný      prostor</vt:lpstr>
      <vt:lpstr>literatura</vt:lpstr>
      <vt:lpstr>Příklad studia environmentální percepce</vt:lpstr>
      <vt:lpstr>Terénní praxe The Open University UK</vt:lpstr>
      <vt:lpstr>Prezentace aplikace PowerPoint</vt:lpstr>
      <vt:lpstr>Prezentace aplikace PowerPoint</vt:lpstr>
      <vt:lpstr>Zkušenost z povodí Svitavy</vt:lpstr>
      <vt:lpstr>Dřívější terénní projekty URS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urbanita Z0132 urbánní/rurální studia 4</dc:title>
  <dc:creator>hynek Alois</dc:creator>
  <cp:lastModifiedBy>hynek Alois</cp:lastModifiedBy>
  <cp:revision>13</cp:revision>
  <dcterms:created xsi:type="dcterms:W3CDTF">2014-03-13T11:45:15Z</dcterms:created>
  <dcterms:modified xsi:type="dcterms:W3CDTF">2017-03-20T21:49:50Z</dcterms:modified>
</cp:coreProperties>
</file>