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1" r:id="rId4"/>
    <p:sldId id="260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76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8CD2E0-86B1-4AD1-82D1-D3B17BC1EEBC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7E7CE6-1A27-4A9D-8DEB-B57A506A1530}">
      <dgm:prSet phldrT="[Text]" custT="1"/>
      <dgm:spPr/>
      <dgm:t>
        <a:bodyPr/>
        <a:lstStyle/>
        <a:p>
          <a:endParaRPr lang="cs-CZ" sz="1400" dirty="0" smtClean="0"/>
        </a:p>
        <a:p>
          <a:r>
            <a:rPr lang="cs-CZ" sz="2200" dirty="0" smtClean="0">
              <a:solidFill>
                <a:srgbClr val="FFFF00"/>
              </a:solidFill>
            </a:rPr>
            <a:t>prostorovost</a:t>
          </a:r>
        </a:p>
        <a:p>
          <a:r>
            <a:rPr lang="cs-CZ" sz="2200" dirty="0" smtClean="0">
              <a:solidFill>
                <a:srgbClr val="FFFF00"/>
              </a:solidFill>
            </a:rPr>
            <a:t>časovost</a:t>
          </a:r>
        </a:p>
        <a:p>
          <a:r>
            <a:rPr lang="cs-CZ" sz="2200" dirty="0" smtClean="0">
              <a:solidFill>
                <a:srgbClr val="FFFF00"/>
              </a:solidFill>
            </a:rPr>
            <a:t>moc a touha</a:t>
          </a:r>
        </a:p>
        <a:p>
          <a:r>
            <a:rPr lang="cs-CZ" sz="2200" dirty="0" smtClean="0">
              <a:solidFill>
                <a:srgbClr val="FFFF00"/>
              </a:solidFill>
            </a:rPr>
            <a:t>odpor a zjednávání</a:t>
          </a:r>
        </a:p>
        <a:p>
          <a:endParaRPr lang="cs-CZ" sz="1400" dirty="0"/>
        </a:p>
      </dgm:t>
    </dgm:pt>
    <dgm:pt modelId="{9A03D906-0197-4092-A0C5-A97973616650}" type="parTrans" cxnId="{83442AED-8A63-4DBD-8E4A-D6F94DDBF9B4}">
      <dgm:prSet/>
      <dgm:spPr/>
      <dgm:t>
        <a:bodyPr/>
        <a:lstStyle/>
        <a:p>
          <a:endParaRPr lang="cs-CZ"/>
        </a:p>
      </dgm:t>
    </dgm:pt>
    <dgm:pt modelId="{B9379604-2E04-4187-8DBF-F0F1DE69EB8D}" type="sibTrans" cxnId="{83442AED-8A63-4DBD-8E4A-D6F94DDBF9B4}">
      <dgm:prSet/>
      <dgm:spPr/>
      <dgm:t>
        <a:bodyPr/>
        <a:lstStyle/>
        <a:p>
          <a:endParaRPr lang="cs-CZ"/>
        </a:p>
      </dgm:t>
    </dgm:pt>
    <dgm:pt modelId="{F0645252-DD24-4CD6-90A6-A16C8392A2BB}">
      <dgm:prSet phldrT="[Text]" custT="1"/>
      <dgm:spPr/>
      <dgm:t>
        <a:bodyPr/>
        <a:lstStyle/>
        <a:p>
          <a:r>
            <a:rPr lang="cs-CZ" sz="2200" dirty="0" smtClean="0"/>
            <a:t>ekonomie</a:t>
          </a:r>
          <a:endParaRPr lang="cs-CZ" sz="2200" dirty="0"/>
        </a:p>
      </dgm:t>
    </dgm:pt>
    <dgm:pt modelId="{A62A2DAD-52FC-49EF-8F9B-2E373A95FB72}" type="parTrans" cxnId="{2DF1E95A-BDF0-4C19-A897-990DED388244}">
      <dgm:prSet/>
      <dgm:spPr/>
      <dgm:t>
        <a:bodyPr/>
        <a:lstStyle/>
        <a:p>
          <a:endParaRPr lang="cs-CZ"/>
        </a:p>
      </dgm:t>
    </dgm:pt>
    <dgm:pt modelId="{8FDB4951-4AF7-4712-B63A-9F6B5F6A88AF}" type="sibTrans" cxnId="{2DF1E95A-BDF0-4C19-A897-990DED388244}">
      <dgm:prSet/>
      <dgm:spPr/>
      <dgm:t>
        <a:bodyPr/>
        <a:lstStyle/>
        <a:p>
          <a:endParaRPr lang="cs-CZ"/>
        </a:p>
      </dgm:t>
    </dgm:pt>
    <dgm:pt modelId="{A1C8CA58-9798-46A3-9BF4-09E5E6E00ECF}">
      <dgm:prSet phldrT="[Text]" custT="1"/>
      <dgm:spPr/>
      <dgm:t>
        <a:bodyPr/>
        <a:lstStyle/>
        <a:p>
          <a:r>
            <a:rPr lang="cs-CZ" sz="2200" dirty="0" smtClean="0"/>
            <a:t>společnost</a:t>
          </a:r>
          <a:endParaRPr lang="cs-CZ" sz="2200" dirty="0"/>
        </a:p>
      </dgm:t>
    </dgm:pt>
    <dgm:pt modelId="{EAEB7EF6-89F9-4E4E-8AB7-B97A2FC80680}" type="parTrans" cxnId="{8F754626-6EB6-48B5-948B-2944ACA1D9CB}">
      <dgm:prSet/>
      <dgm:spPr/>
      <dgm:t>
        <a:bodyPr/>
        <a:lstStyle/>
        <a:p>
          <a:endParaRPr lang="cs-CZ"/>
        </a:p>
      </dgm:t>
    </dgm:pt>
    <dgm:pt modelId="{2EF3CA77-FAAA-4DF5-9CEB-7EEB2D9D3A6D}" type="sibTrans" cxnId="{8F754626-6EB6-48B5-948B-2944ACA1D9CB}">
      <dgm:prSet/>
      <dgm:spPr/>
      <dgm:t>
        <a:bodyPr/>
        <a:lstStyle/>
        <a:p>
          <a:endParaRPr lang="cs-CZ"/>
        </a:p>
      </dgm:t>
    </dgm:pt>
    <dgm:pt modelId="{5F9E6363-68DD-4721-A22A-BDA2DB9EB5FF}">
      <dgm:prSet phldrT="[Text]" custT="1"/>
      <dgm:spPr/>
      <dgm:t>
        <a:bodyPr/>
        <a:lstStyle/>
        <a:p>
          <a:r>
            <a:rPr lang="cs-CZ" sz="2200" dirty="0" smtClean="0"/>
            <a:t>politika</a:t>
          </a:r>
          <a:endParaRPr lang="cs-CZ" sz="2200" dirty="0"/>
        </a:p>
      </dgm:t>
    </dgm:pt>
    <dgm:pt modelId="{052D8888-B953-4DFD-90B8-42BC9CB2EBA1}" type="parTrans" cxnId="{ECD3A484-853F-43FD-986A-5D337E46D0C7}">
      <dgm:prSet/>
      <dgm:spPr/>
      <dgm:t>
        <a:bodyPr/>
        <a:lstStyle/>
        <a:p>
          <a:endParaRPr lang="cs-CZ"/>
        </a:p>
      </dgm:t>
    </dgm:pt>
    <dgm:pt modelId="{D256459D-EE44-43C1-8E05-2838E824C34D}" type="sibTrans" cxnId="{ECD3A484-853F-43FD-986A-5D337E46D0C7}">
      <dgm:prSet/>
      <dgm:spPr/>
      <dgm:t>
        <a:bodyPr/>
        <a:lstStyle/>
        <a:p>
          <a:endParaRPr lang="cs-CZ"/>
        </a:p>
      </dgm:t>
    </dgm:pt>
    <dgm:pt modelId="{87EE1D80-E030-4ABC-A2A0-18ABB430F7D0}">
      <dgm:prSet phldrT="[Text]" custT="1"/>
      <dgm:spPr/>
      <dgm:t>
        <a:bodyPr/>
        <a:lstStyle/>
        <a:p>
          <a:r>
            <a:rPr lang="cs-CZ" sz="2200" dirty="0" smtClean="0"/>
            <a:t>ekologie</a:t>
          </a:r>
          <a:endParaRPr lang="cs-CZ" sz="2200" dirty="0"/>
        </a:p>
      </dgm:t>
    </dgm:pt>
    <dgm:pt modelId="{405E80CF-BE2D-4851-BB03-B52FF304CC2B}" type="parTrans" cxnId="{C3EDF78B-EC89-465F-9712-81C96B4A1530}">
      <dgm:prSet/>
      <dgm:spPr/>
      <dgm:t>
        <a:bodyPr/>
        <a:lstStyle/>
        <a:p>
          <a:endParaRPr lang="cs-CZ"/>
        </a:p>
      </dgm:t>
    </dgm:pt>
    <dgm:pt modelId="{1C49B07F-7816-4B97-91E6-4F7AC1D05225}" type="sibTrans" cxnId="{C3EDF78B-EC89-465F-9712-81C96B4A1530}">
      <dgm:prSet/>
      <dgm:spPr/>
      <dgm:t>
        <a:bodyPr/>
        <a:lstStyle/>
        <a:p>
          <a:endParaRPr lang="cs-CZ"/>
        </a:p>
      </dgm:t>
    </dgm:pt>
    <dgm:pt modelId="{4A2B8502-C115-4DC0-AD7B-2D5F96FBF9EF}">
      <dgm:prSet phldrT="[Text]" custT="1"/>
      <dgm:spPr/>
      <dgm:t>
        <a:bodyPr/>
        <a:lstStyle/>
        <a:p>
          <a:r>
            <a:rPr lang="cs-CZ" sz="2200" dirty="0" smtClean="0"/>
            <a:t>kultura</a:t>
          </a:r>
          <a:endParaRPr lang="cs-CZ" sz="2200" dirty="0"/>
        </a:p>
      </dgm:t>
    </dgm:pt>
    <dgm:pt modelId="{59B60CFC-DC34-487C-B5A8-BF5867825209}" type="parTrans" cxnId="{62B6A782-2248-4F1A-8842-AE79281995A0}">
      <dgm:prSet/>
      <dgm:spPr/>
      <dgm:t>
        <a:bodyPr/>
        <a:lstStyle/>
        <a:p>
          <a:endParaRPr lang="cs-CZ"/>
        </a:p>
      </dgm:t>
    </dgm:pt>
    <dgm:pt modelId="{F1B19E77-2C8E-45DE-AFF6-39708C03B56C}" type="sibTrans" cxnId="{62B6A782-2248-4F1A-8842-AE79281995A0}">
      <dgm:prSet/>
      <dgm:spPr/>
      <dgm:t>
        <a:bodyPr/>
        <a:lstStyle/>
        <a:p>
          <a:endParaRPr lang="cs-CZ"/>
        </a:p>
      </dgm:t>
    </dgm:pt>
    <dgm:pt modelId="{1D7BD821-78A6-481F-9139-FB9E0F20D8EB}">
      <dgm:prSet phldrT="[Text]" custT="1"/>
      <dgm:spPr/>
      <dgm:t>
        <a:bodyPr/>
        <a:lstStyle/>
        <a:p>
          <a:r>
            <a:rPr lang="cs-CZ" sz="2200" dirty="0" smtClean="0"/>
            <a:t>technologie</a:t>
          </a:r>
          <a:endParaRPr lang="cs-CZ" sz="2200" dirty="0"/>
        </a:p>
      </dgm:t>
    </dgm:pt>
    <dgm:pt modelId="{013F9416-F53D-48EC-84FD-D528E4251B98}" type="parTrans" cxnId="{4B7C6E11-91E5-46E6-AF5D-96DECA9C1914}">
      <dgm:prSet/>
      <dgm:spPr/>
      <dgm:t>
        <a:bodyPr/>
        <a:lstStyle/>
        <a:p>
          <a:endParaRPr lang="cs-CZ"/>
        </a:p>
      </dgm:t>
    </dgm:pt>
    <dgm:pt modelId="{56E6C980-EB82-498D-8D73-05F1BA86001D}" type="sibTrans" cxnId="{4B7C6E11-91E5-46E6-AF5D-96DECA9C1914}">
      <dgm:prSet/>
      <dgm:spPr/>
      <dgm:t>
        <a:bodyPr/>
        <a:lstStyle/>
        <a:p>
          <a:endParaRPr lang="cs-CZ"/>
        </a:p>
      </dgm:t>
    </dgm:pt>
    <dgm:pt modelId="{DAFB1915-3875-4085-A4FB-45785878F35C}" type="pres">
      <dgm:prSet presAssocID="{E68CD2E0-86B1-4AD1-82D1-D3B17BC1EEB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4CE470EB-4255-40F2-865D-EAD89AD1572D}" type="pres">
      <dgm:prSet presAssocID="{F77E7CE6-1A27-4A9D-8DEB-B57A506A1530}" presName="Parent" presStyleLbl="node0" presStyleIdx="0" presStyleCnt="1" custScaleX="146808" custScaleY="125831">
        <dgm:presLayoutVars>
          <dgm:chMax val="6"/>
          <dgm:chPref val="6"/>
        </dgm:presLayoutVars>
      </dgm:prSet>
      <dgm:spPr/>
      <dgm:t>
        <a:bodyPr/>
        <a:lstStyle/>
        <a:p>
          <a:endParaRPr lang="cs-CZ"/>
        </a:p>
      </dgm:t>
    </dgm:pt>
    <dgm:pt modelId="{E0A94D94-3D5C-4A3F-ADCA-BB46E15CE7BD}" type="pres">
      <dgm:prSet presAssocID="{F0645252-DD24-4CD6-90A6-A16C8392A2BB}" presName="Accent1" presStyleCnt="0"/>
      <dgm:spPr/>
    </dgm:pt>
    <dgm:pt modelId="{3D3CC9CB-B20E-403C-891D-B8518D7C1788}" type="pres">
      <dgm:prSet presAssocID="{F0645252-DD24-4CD6-90A6-A16C8392A2BB}" presName="Accent" presStyleLbl="bgShp" presStyleIdx="0" presStyleCnt="6"/>
      <dgm:spPr/>
    </dgm:pt>
    <dgm:pt modelId="{666158DF-3A45-499F-BA11-B33B5690BD67}" type="pres">
      <dgm:prSet presAssocID="{F0645252-DD24-4CD6-90A6-A16C8392A2BB}" presName="Child1" presStyleLbl="node1" presStyleIdx="0" presStyleCnt="6" custScaleX="1132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60FBD5-A144-434B-9037-842572F93CA6}" type="pres">
      <dgm:prSet presAssocID="{A1C8CA58-9798-46A3-9BF4-09E5E6E00ECF}" presName="Accent2" presStyleCnt="0"/>
      <dgm:spPr/>
    </dgm:pt>
    <dgm:pt modelId="{E555BEEC-908D-4B52-B1EE-2104A67168E0}" type="pres">
      <dgm:prSet presAssocID="{A1C8CA58-9798-46A3-9BF4-09E5E6E00ECF}" presName="Accent" presStyleLbl="bgShp" presStyleIdx="1" presStyleCnt="6"/>
      <dgm:spPr/>
    </dgm:pt>
    <dgm:pt modelId="{9AD0F7C5-E6EA-428B-B12E-B8F6A60DBB23}" type="pres">
      <dgm:prSet presAssocID="{A1C8CA58-9798-46A3-9BF4-09E5E6E00ECF}" presName="Child2" presStyleLbl="node1" presStyleIdx="1" presStyleCnt="6" custScaleX="128766" custLinFactNeighborX="24915" custLinFactNeighborY="8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98B5E4-555E-49BA-9AF2-79DF4B491E0C}" type="pres">
      <dgm:prSet presAssocID="{5F9E6363-68DD-4721-A22A-BDA2DB9EB5FF}" presName="Accent3" presStyleCnt="0"/>
      <dgm:spPr/>
    </dgm:pt>
    <dgm:pt modelId="{4971E1CA-8AD4-4EF9-8983-E87BD40B345C}" type="pres">
      <dgm:prSet presAssocID="{5F9E6363-68DD-4721-A22A-BDA2DB9EB5FF}" presName="Accent" presStyleLbl="bgShp" presStyleIdx="2" presStyleCnt="6"/>
      <dgm:spPr/>
    </dgm:pt>
    <dgm:pt modelId="{933D249D-E2A5-4FE6-8D37-1B92559BB27F}" type="pres">
      <dgm:prSet presAssocID="{5F9E6363-68DD-4721-A22A-BDA2DB9EB5FF}" presName="Child3" presStyleLbl="node1" presStyleIdx="2" presStyleCnt="6" custLinFactNeighborX="11716" custLinFactNeighborY="113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2F15B-E2D8-420A-981F-38BC069D1090}" type="pres">
      <dgm:prSet presAssocID="{87EE1D80-E030-4ABC-A2A0-18ABB430F7D0}" presName="Accent4" presStyleCnt="0"/>
      <dgm:spPr/>
    </dgm:pt>
    <dgm:pt modelId="{43D910B1-5DA9-4881-8F94-D8DC60C3CD58}" type="pres">
      <dgm:prSet presAssocID="{87EE1D80-E030-4ABC-A2A0-18ABB430F7D0}" presName="Accent" presStyleLbl="bgShp" presStyleIdx="3" presStyleCnt="6"/>
      <dgm:spPr/>
    </dgm:pt>
    <dgm:pt modelId="{0222AB13-7851-426F-8950-35FAC3389095}" type="pres">
      <dgm:prSet presAssocID="{87EE1D80-E030-4ABC-A2A0-18ABB430F7D0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E932B5-8873-4052-898D-42A5D4639179}" type="pres">
      <dgm:prSet presAssocID="{4A2B8502-C115-4DC0-AD7B-2D5F96FBF9EF}" presName="Accent5" presStyleCnt="0"/>
      <dgm:spPr/>
    </dgm:pt>
    <dgm:pt modelId="{3775090E-9A6F-44A4-806A-EEA314B44101}" type="pres">
      <dgm:prSet presAssocID="{4A2B8502-C115-4DC0-AD7B-2D5F96FBF9EF}" presName="Accent" presStyleLbl="bgShp" presStyleIdx="4" presStyleCnt="6"/>
      <dgm:spPr/>
    </dgm:pt>
    <dgm:pt modelId="{720D15D6-B5AF-466A-94D1-F7A60B4A6615}" type="pres">
      <dgm:prSet presAssocID="{4A2B8502-C115-4DC0-AD7B-2D5F96FBF9EF}" presName="Child5" presStyleLbl="node1" presStyleIdx="4" presStyleCnt="6" custScaleX="125531" custLinFactNeighborX="-14205" custLinFactNeighborY="57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9F1B6B-6223-489A-AFF4-489ECD86765B}" type="pres">
      <dgm:prSet presAssocID="{1D7BD821-78A6-481F-9139-FB9E0F20D8EB}" presName="Accent6" presStyleCnt="0"/>
      <dgm:spPr/>
    </dgm:pt>
    <dgm:pt modelId="{51B97CCE-2038-46B3-82ED-C96EB0D0EB4C}" type="pres">
      <dgm:prSet presAssocID="{1D7BD821-78A6-481F-9139-FB9E0F20D8EB}" presName="Accent" presStyleLbl="bgShp" presStyleIdx="5" presStyleCnt="6"/>
      <dgm:spPr/>
    </dgm:pt>
    <dgm:pt modelId="{85B8FBA6-48FF-492C-A9AF-7EABDC93CBDD}" type="pres">
      <dgm:prSet presAssocID="{1D7BD821-78A6-481F-9139-FB9E0F20D8EB}" presName="Child6" presStyleLbl="node1" presStyleIdx="5" presStyleCnt="6" custScaleX="134071" custLinFactNeighborX="-34357" custLinFactNeighborY="10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07249CD-4A65-4EAC-BC6F-57B47924F51E}" type="presOf" srcId="{4A2B8502-C115-4DC0-AD7B-2D5F96FBF9EF}" destId="{720D15D6-B5AF-466A-94D1-F7A60B4A6615}" srcOrd="0" destOrd="0" presId="urn:microsoft.com/office/officeart/2011/layout/HexagonRadial"/>
    <dgm:cxn modelId="{0B46A38C-4D8B-4EB4-A60B-3C45B56B5652}" type="presOf" srcId="{A1C8CA58-9798-46A3-9BF4-09E5E6E00ECF}" destId="{9AD0F7C5-E6EA-428B-B12E-B8F6A60DBB23}" srcOrd="0" destOrd="0" presId="urn:microsoft.com/office/officeart/2011/layout/HexagonRadial"/>
    <dgm:cxn modelId="{ECD3A484-853F-43FD-986A-5D337E46D0C7}" srcId="{F77E7CE6-1A27-4A9D-8DEB-B57A506A1530}" destId="{5F9E6363-68DD-4721-A22A-BDA2DB9EB5FF}" srcOrd="2" destOrd="0" parTransId="{052D8888-B953-4DFD-90B8-42BC9CB2EBA1}" sibTransId="{D256459D-EE44-43C1-8E05-2838E824C34D}"/>
    <dgm:cxn modelId="{064B18BF-544E-467C-8306-384142F185F6}" type="presOf" srcId="{E68CD2E0-86B1-4AD1-82D1-D3B17BC1EEBC}" destId="{DAFB1915-3875-4085-A4FB-45785878F35C}" srcOrd="0" destOrd="0" presId="urn:microsoft.com/office/officeart/2011/layout/HexagonRadial"/>
    <dgm:cxn modelId="{F1319BF7-5DA4-4F84-B665-36E8AFF54996}" type="presOf" srcId="{87EE1D80-E030-4ABC-A2A0-18ABB430F7D0}" destId="{0222AB13-7851-426F-8950-35FAC3389095}" srcOrd="0" destOrd="0" presId="urn:microsoft.com/office/officeart/2011/layout/HexagonRadial"/>
    <dgm:cxn modelId="{87DDF3B1-2273-4ED1-8E92-5E210CC3FAC3}" type="presOf" srcId="{5F9E6363-68DD-4721-A22A-BDA2DB9EB5FF}" destId="{933D249D-E2A5-4FE6-8D37-1B92559BB27F}" srcOrd="0" destOrd="0" presId="urn:microsoft.com/office/officeart/2011/layout/HexagonRadial"/>
    <dgm:cxn modelId="{2DF1E95A-BDF0-4C19-A897-990DED388244}" srcId="{F77E7CE6-1A27-4A9D-8DEB-B57A506A1530}" destId="{F0645252-DD24-4CD6-90A6-A16C8392A2BB}" srcOrd="0" destOrd="0" parTransId="{A62A2DAD-52FC-49EF-8F9B-2E373A95FB72}" sibTransId="{8FDB4951-4AF7-4712-B63A-9F6B5F6A88AF}"/>
    <dgm:cxn modelId="{ED9B050B-13E7-4BC6-9DA6-202EF8E82156}" type="presOf" srcId="{F77E7CE6-1A27-4A9D-8DEB-B57A506A1530}" destId="{4CE470EB-4255-40F2-865D-EAD89AD1572D}" srcOrd="0" destOrd="0" presId="urn:microsoft.com/office/officeart/2011/layout/HexagonRadial"/>
    <dgm:cxn modelId="{0177CD58-5C16-4735-A9D5-03C9DC9905A0}" type="presOf" srcId="{1D7BD821-78A6-481F-9139-FB9E0F20D8EB}" destId="{85B8FBA6-48FF-492C-A9AF-7EABDC93CBDD}" srcOrd="0" destOrd="0" presId="urn:microsoft.com/office/officeart/2011/layout/HexagonRadial"/>
    <dgm:cxn modelId="{C3EDF78B-EC89-465F-9712-81C96B4A1530}" srcId="{F77E7CE6-1A27-4A9D-8DEB-B57A506A1530}" destId="{87EE1D80-E030-4ABC-A2A0-18ABB430F7D0}" srcOrd="3" destOrd="0" parTransId="{405E80CF-BE2D-4851-BB03-B52FF304CC2B}" sibTransId="{1C49B07F-7816-4B97-91E6-4F7AC1D05225}"/>
    <dgm:cxn modelId="{83442AED-8A63-4DBD-8E4A-D6F94DDBF9B4}" srcId="{E68CD2E0-86B1-4AD1-82D1-D3B17BC1EEBC}" destId="{F77E7CE6-1A27-4A9D-8DEB-B57A506A1530}" srcOrd="0" destOrd="0" parTransId="{9A03D906-0197-4092-A0C5-A97973616650}" sibTransId="{B9379604-2E04-4187-8DBF-F0F1DE69EB8D}"/>
    <dgm:cxn modelId="{04F1BFA7-8C32-41BD-ACA9-C8322791C00E}" type="presOf" srcId="{F0645252-DD24-4CD6-90A6-A16C8392A2BB}" destId="{666158DF-3A45-499F-BA11-B33B5690BD67}" srcOrd="0" destOrd="0" presId="urn:microsoft.com/office/officeart/2011/layout/HexagonRadial"/>
    <dgm:cxn modelId="{4B7C6E11-91E5-46E6-AF5D-96DECA9C1914}" srcId="{F77E7CE6-1A27-4A9D-8DEB-B57A506A1530}" destId="{1D7BD821-78A6-481F-9139-FB9E0F20D8EB}" srcOrd="5" destOrd="0" parTransId="{013F9416-F53D-48EC-84FD-D528E4251B98}" sibTransId="{56E6C980-EB82-498D-8D73-05F1BA86001D}"/>
    <dgm:cxn modelId="{8F754626-6EB6-48B5-948B-2944ACA1D9CB}" srcId="{F77E7CE6-1A27-4A9D-8DEB-B57A506A1530}" destId="{A1C8CA58-9798-46A3-9BF4-09E5E6E00ECF}" srcOrd="1" destOrd="0" parTransId="{EAEB7EF6-89F9-4E4E-8AB7-B97A2FC80680}" sibTransId="{2EF3CA77-FAAA-4DF5-9CEB-7EEB2D9D3A6D}"/>
    <dgm:cxn modelId="{62B6A782-2248-4F1A-8842-AE79281995A0}" srcId="{F77E7CE6-1A27-4A9D-8DEB-B57A506A1530}" destId="{4A2B8502-C115-4DC0-AD7B-2D5F96FBF9EF}" srcOrd="4" destOrd="0" parTransId="{59B60CFC-DC34-487C-B5A8-BF5867825209}" sibTransId="{F1B19E77-2C8E-45DE-AFF6-39708C03B56C}"/>
    <dgm:cxn modelId="{9648F2E9-9040-40D7-AE40-2C16871D04B3}" type="presParOf" srcId="{DAFB1915-3875-4085-A4FB-45785878F35C}" destId="{4CE470EB-4255-40F2-865D-EAD89AD1572D}" srcOrd="0" destOrd="0" presId="urn:microsoft.com/office/officeart/2011/layout/HexagonRadial"/>
    <dgm:cxn modelId="{86CA7FB2-12DB-400E-B348-186394E2D316}" type="presParOf" srcId="{DAFB1915-3875-4085-A4FB-45785878F35C}" destId="{E0A94D94-3D5C-4A3F-ADCA-BB46E15CE7BD}" srcOrd="1" destOrd="0" presId="urn:microsoft.com/office/officeart/2011/layout/HexagonRadial"/>
    <dgm:cxn modelId="{59B4F6F9-F78A-4C53-9475-4BBF7D0DC447}" type="presParOf" srcId="{E0A94D94-3D5C-4A3F-ADCA-BB46E15CE7BD}" destId="{3D3CC9CB-B20E-403C-891D-B8518D7C1788}" srcOrd="0" destOrd="0" presId="urn:microsoft.com/office/officeart/2011/layout/HexagonRadial"/>
    <dgm:cxn modelId="{D77CC927-7C1F-4067-8A99-C7980EAE6BB1}" type="presParOf" srcId="{DAFB1915-3875-4085-A4FB-45785878F35C}" destId="{666158DF-3A45-499F-BA11-B33B5690BD67}" srcOrd="2" destOrd="0" presId="urn:microsoft.com/office/officeart/2011/layout/HexagonRadial"/>
    <dgm:cxn modelId="{7A1AC5C3-F00B-4E0B-9F2D-06356200F3E9}" type="presParOf" srcId="{DAFB1915-3875-4085-A4FB-45785878F35C}" destId="{EE60FBD5-A144-434B-9037-842572F93CA6}" srcOrd="3" destOrd="0" presId="urn:microsoft.com/office/officeart/2011/layout/HexagonRadial"/>
    <dgm:cxn modelId="{F630F467-2177-4958-BAA2-DBC7BFA78C9C}" type="presParOf" srcId="{EE60FBD5-A144-434B-9037-842572F93CA6}" destId="{E555BEEC-908D-4B52-B1EE-2104A67168E0}" srcOrd="0" destOrd="0" presId="urn:microsoft.com/office/officeart/2011/layout/HexagonRadial"/>
    <dgm:cxn modelId="{BCA7E6DB-BD28-4CF2-88B7-E517DBA4E2C2}" type="presParOf" srcId="{DAFB1915-3875-4085-A4FB-45785878F35C}" destId="{9AD0F7C5-E6EA-428B-B12E-B8F6A60DBB23}" srcOrd="4" destOrd="0" presId="urn:microsoft.com/office/officeart/2011/layout/HexagonRadial"/>
    <dgm:cxn modelId="{D8ED2368-DFC7-4294-96AF-AE87F6A4981F}" type="presParOf" srcId="{DAFB1915-3875-4085-A4FB-45785878F35C}" destId="{3398B5E4-555E-49BA-9AF2-79DF4B491E0C}" srcOrd="5" destOrd="0" presId="urn:microsoft.com/office/officeart/2011/layout/HexagonRadial"/>
    <dgm:cxn modelId="{D34C6676-7A85-4947-953B-0D9FBF9D76F6}" type="presParOf" srcId="{3398B5E4-555E-49BA-9AF2-79DF4B491E0C}" destId="{4971E1CA-8AD4-4EF9-8983-E87BD40B345C}" srcOrd="0" destOrd="0" presId="urn:microsoft.com/office/officeart/2011/layout/HexagonRadial"/>
    <dgm:cxn modelId="{C471BC06-3A69-4009-B3D7-C0D6B399B037}" type="presParOf" srcId="{DAFB1915-3875-4085-A4FB-45785878F35C}" destId="{933D249D-E2A5-4FE6-8D37-1B92559BB27F}" srcOrd="6" destOrd="0" presId="urn:microsoft.com/office/officeart/2011/layout/HexagonRadial"/>
    <dgm:cxn modelId="{80C5E353-45C9-428E-9556-3F3E9FD8F6A3}" type="presParOf" srcId="{DAFB1915-3875-4085-A4FB-45785878F35C}" destId="{E222F15B-E2D8-420A-981F-38BC069D1090}" srcOrd="7" destOrd="0" presId="urn:microsoft.com/office/officeart/2011/layout/HexagonRadial"/>
    <dgm:cxn modelId="{7FC15975-848F-41CE-B35F-B2A4B5A94EA7}" type="presParOf" srcId="{E222F15B-E2D8-420A-981F-38BC069D1090}" destId="{43D910B1-5DA9-4881-8F94-D8DC60C3CD58}" srcOrd="0" destOrd="0" presId="urn:microsoft.com/office/officeart/2011/layout/HexagonRadial"/>
    <dgm:cxn modelId="{22464E74-23D2-4090-B992-9C879C6BDB92}" type="presParOf" srcId="{DAFB1915-3875-4085-A4FB-45785878F35C}" destId="{0222AB13-7851-426F-8950-35FAC3389095}" srcOrd="8" destOrd="0" presId="urn:microsoft.com/office/officeart/2011/layout/HexagonRadial"/>
    <dgm:cxn modelId="{920EB73C-2788-480A-A47A-9D31A8F1E9F7}" type="presParOf" srcId="{DAFB1915-3875-4085-A4FB-45785878F35C}" destId="{AAE932B5-8873-4052-898D-42A5D4639179}" srcOrd="9" destOrd="0" presId="urn:microsoft.com/office/officeart/2011/layout/HexagonRadial"/>
    <dgm:cxn modelId="{1F0D51B6-539C-486C-B042-414E70A6C455}" type="presParOf" srcId="{AAE932B5-8873-4052-898D-42A5D4639179}" destId="{3775090E-9A6F-44A4-806A-EEA314B44101}" srcOrd="0" destOrd="0" presId="urn:microsoft.com/office/officeart/2011/layout/HexagonRadial"/>
    <dgm:cxn modelId="{F58F564B-14F6-4F79-8F78-21E8C93753A5}" type="presParOf" srcId="{DAFB1915-3875-4085-A4FB-45785878F35C}" destId="{720D15D6-B5AF-466A-94D1-F7A60B4A6615}" srcOrd="10" destOrd="0" presId="urn:microsoft.com/office/officeart/2011/layout/HexagonRadial"/>
    <dgm:cxn modelId="{BAFA1CC5-CCD0-4EF1-A9FA-A959D4C5D6FA}" type="presParOf" srcId="{DAFB1915-3875-4085-A4FB-45785878F35C}" destId="{759F1B6B-6223-489A-AFF4-489ECD86765B}" srcOrd="11" destOrd="0" presId="urn:microsoft.com/office/officeart/2011/layout/HexagonRadial"/>
    <dgm:cxn modelId="{0779AAF5-23C7-456A-99D1-A5E79E3C2094}" type="presParOf" srcId="{759F1B6B-6223-489A-AFF4-489ECD86765B}" destId="{51B97CCE-2038-46B3-82ED-C96EB0D0EB4C}" srcOrd="0" destOrd="0" presId="urn:microsoft.com/office/officeart/2011/layout/HexagonRadial"/>
    <dgm:cxn modelId="{D82DE138-EAC8-48B4-9EE8-D744729CABF0}" type="presParOf" srcId="{DAFB1915-3875-4085-A4FB-45785878F35C}" destId="{85B8FBA6-48FF-492C-A9AF-7EABDC93CBDD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8B98C9-5761-439C-BFD0-23A2945FFAF4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9FFACE93-CDE1-436B-BF2A-1FD4E3322032}">
      <dgm:prSet phldrT="[Text]" custT="1"/>
      <dgm:spPr/>
      <dgm:t>
        <a:bodyPr/>
        <a:lstStyle/>
        <a:p>
          <a:r>
            <a:rPr lang="cs-CZ" sz="2800" dirty="0" smtClean="0">
              <a:solidFill>
                <a:srgbClr val="FFFF00"/>
              </a:solidFill>
            </a:rPr>
            <a:t>prostorovost</a:t>
          </a:r>
          <a:r>
            <a:rPr lang="cs-CZ" sz="2800" dirty="0" smtClean="0"/>
            <a:t>i</a:t>
          </a:r>
          <a:endParaRPr lang="cs-CZ" sz="2800" dirty="0"/>
        </a:p>
      </dgm:t>
    </dgm:pt>
    <dgm:pt modelId="{8773BD82-B16E-409A-9491-23E5992E0B58}" type="parTrans" cxnId="{A17B939A-BB25-416A-AF71-C172FD562141}">
      <dgm:prSet/>
      <dgm:spPr/>
      <dgm:t>
        <a:bodyPr/>
        <a:lstStyle/>
        <a:p>
          <a:endParaRPr lang="cs-CZ"/>
        </a:p>
      </dgm:t>
    </dgm:pt>
    <dgm:pt modelId="{91BE1036-1CAF-4374-818A-D639087AA55B}" type="sibTrans" cxnId="{A17B939A-BB25-416A-AF71-C172FD562141}">
      <dgm:prSet/>
      <dgm:spPr/>
      <dgm:t>
        <a:bodyPr/>
        <a:lstStyle/>
        <a:p>
          <a:endParaRPr lang="cs-CZ"/>
        </a:p>
      </dgm:t>
    </dgm:pt>
    <dgm:pt modelId="{32422303-B9E4-4A76-A715-B32E641044B8}">
      <dgm:prSet phldrT="[Text]" custT="1"/>
      <dgm:spPr/>
      <dgm:t>
        <a:bodyPr/>
        <a:lstStyle/>
        <a:p>
          <a:r>
            <a:rPr lang="cs-CZ" sz="2200" dirty="0" smtClean="0"/>
            <a:t>místa</a:t>
          </a:r>
          <a:endParaRPr lang="cs-CZ" sz="2200" dirty="0"/>
        </a:p>
      </dgm:t>
    </dgm:pt>
    <dgm:pt modelId="{3FAE594A-E9BC-43DD-A37A-325114CCF85B}" type="parTrans" cxnId="{22BA046D-D054-4918-8D6A-16BB84B263F5}">
      <dgm:prSet/>
      <dgm:spPr/>
      <dgm:t>
        <a:bodyPr/>
        <a:lstStyle/>
        <a:p>
          <a:endParaRPr lang="cs-CZ"/>
        </a:p>
      </dgm:t>
    </dgm:pt>
    <dgm:pt modelId="{3214CFF4-7186-4089-92CE-DC83CEE61694}" type="sibTrans" cxnId="{22BA046D-D054-4918-8D6A-16BB84B263F5}">
      <dgm:prSet/>
      <dgm:spPr/>
      <dgm:t>
        <a:bodyPr/>
        <a:lstStyle/>
        <a:p>
          <a:endParaRPr lang="cs-CZ"/>
        </a:p>
      </dgm:t>
    </dgm:pt>
    <dgm:pt modelId="{B8D37FD7-A106-4641-B256-C75646E96A33}">
      <dgm:prSet phldrT="[Text]" custT="1"/>
      <dgm:spPr/>
      <dgm:t>
        <a:bodyPr/>
        <a:lstStyle/>
        <a:p>
          <a:r>
            <a:rPr lang="cs-CZ" sz="2200" dirty="0" smtClean="0"/>
            <a:t>území</a:t>
          </a:r>
          <a:endParaRPr lang="cs-CZ" sz="2200" dirty="0"/>
        </a:p>
      </dgm:t>
    </dgm:pt>
    <dgm:pt modelId="{136A1C9E-F7C4-4D14-B74C-D08FEA193EFC}" type="parTrans" cxnId="{EAF67583-D0E9-423A-9148-B7817B3F324D}">
      <dgm:prSet/>
      <dgm:spPr/>
      <dgm:t>
        <a:bodyPr/>
        <a:lstStyle/>
        <a:p>
          <a:endParaRPr lang="cs-CZ"/>
        </a:p>
      </dgm:t>
    </dgm:pt>
    <dgm:pt modelId="{32FD3DA2-0427-4995-9ACE-BB90CCC5F808}" type="sibTrans" cxnId="{EAF67583-D0E9-423A-9148-B7817B3F324D}">
      <dgm:prSet/>
      <dgm:spPr/>
      <dgm:t>
        <a:bodyPr/>
        <a:lstStyle/>
        <a:p>
          <a:endParaRPr lang="cs-CZ"/>
        </a:p>
      </dgm:t>
    </dgm:pt>
    <dgm:pt modelId="{9FE64183-728C-4D86-9E11-DC22CE14005D}">
      <dgm:prSet phldrT="[Text]" custT="1"/>
      <dgm:spPr/>
      <dgm:t>
        <a:bodyPr/>
        <a:lstStyle/>
        <a:p>
          <a:r>
            <a:rPr lang="cs-CZ" sz="2200" dirty="0" smtClean="0"/>
            <a:t>města</a:t>
          </a:r>
        </a:p>
        <a:p>
          <a:r>
            <a:rPr lang="cs-CZ" sz="2200" dirty="0" smtClean="0"/>
            <a:t>venkov</a:t>
          </a:r>
          <a:endParaRPr lang="cs-CZ" sz="2200" dirty="0"/>
        </a:p>
      </dgm:t>
    </dgm:pt>
    <dgm:pt modelId="{16431A8D-13B4-472A-94BC-4C974BED12FB}" type="parTrans" cxnId="{C984012F-AE64-40EF-A082-2D9192604602}">
      <dgm:prSet/>
      <dgm:spPr/>
      <dgm:t>
        <a:bodyPr/>
        <a:lstStyle/>
        <a:p>
          <a:endParaRPr lang="cs-CZ"/>
        </a:p>
      </dgm:t>
    </dgm:pt>
    <dgm:pt modelId="{1B4D6D91-1486-41E3-A93A-7D9BCD48894D}" type="sibTrans" cxnId="{C984012F-AE64-40EF-A082-2D9192604602}">
      <dgm:prSet/>
      <dgm:spPr/>
      <dgm:t>
        <a:bodyPr/>
        <a:lstStyle/>
        <a:p>
          <a:endParaRPr lang="cs-CZ"/>
        </a:p>
      </dgm:t>
    </dgm:pt>
    <dgm:pt modelId="{A942EFCE-80F8-4FA8-8401-DDB3080340B3}">
      <dgm:prSet phldrT="[Text]" custT="1"/>
      <dgm:spPr/>
      <dgm:t>
        <a:bodyPr/>
        <a:lstStyle/>
        <a:p>
          <a:r>
            <a:rPr lang="cs-CZ" sz="2200" dirty="0" smtClean="0"/>
            <a:t>krajiny</a:t>
          </a:r>
          <a:endParaRPr lang="cs-CZ" sz="2200" dirty="0"/>
        </a:p>
      </dgm:t>
    </dgm:pt>
    <dgm:pt modelId="{C93BA9E3-09CB-4A5C-8B3E-DAEAB7095E5A}" type="parTrans" cxnId="{B703FF61-0E98-43B2-9849-D8ACDD86925C}">
      <dgm:prSet/>
      <dgm:spPr/>
      <dgm:t>
        <a:bodyPr/>
        <a:lstStyle/>
        <a:p>
          <a:endParaRPr lang="cs-CZ"/>
        </a:p>
      </dgm:t>
    </dgm:pt>
    <dgm:pt modelId="{5E9CFFBB-195F-44EC-8B7A-5D0A660963CE}" type="sibTrans" cxnId="{B703FF61-0E98-43B2-9849-D8ACDD86925C}">
      <dgm:prSet/>
      <dgm:spPr/>
      <dgm:t>
        <a:bodyPr/>
        <a:lstStyle/>
        <a:p>
          <a:endParaRPr lang="cs-CZ"/>
        </a:p>
      </dgm:t>
    </dgm:pt>
    <dgm:pt modelId="{0A6F1C7E-76DC-4B87-8A0E-AE66FC68CDB8}">
      <dgm:prSet phldrT="[Text]" custT="1"/>
      <dgm:spPr/>
      <dgm:t>
        <a:bodyPr/>
        <a:lstStyle/>
        <a:p>
          <a:r>
            <a:rPr lang="cs-CZ" sz="2200" dirty="0" smtClean="0"/>
            <a:t>regiony</a:t>
          </a:r>
          <a:endParaRPr lang="cs-CZ" sz="2200" dirty="0"/>
        </a:p>
      </dgm:t>
    </dgm:pt>
    <dgm:pt modelId="{0EF898F5-FB59-4C45-93AD-8998F2BE2A5D}" type="parTrans" cxnId="{DBA571A9-60C8-4FC4-9C70-C68132997D09}">
      <dgm:prSet/>
      <dgm:spPr/>
      <dgm:t>
        <a:bodyPr/>
        <a:lstStyle/>
        <a:p>
          <a:endParaRPr lang="cs-CZ"/>
        </a:p>
      </dgm:t>
    </dgm:pt>
    <dgm:pt modelId="{0B233687-7ACF-4059-B732-37B5586D37D8}" type="sibTrans" cxnId="{DBA571A9-60C8-4FC4-9C70-C68132997D09}">
      <dgm:prSet/>
      <dgm:spPr/>
      <dgm:t>
        <a:bodyPr/>
        <a:lstStyle/>
        <a:p>
          <a:endParaRPr lang="cs-CZ"/>
        </a:p>
      </dgm:t>
    </dgm:pt>
    <dgm:pt modelId="{13C2728C-FB44-470E-99C3-72F98711CD3A}">
      <dgm:prSet phldrT="[Text]" custT="1"/>
      <dgm:spPr/>
      <dgm:t>
        <a:bodyPr/>
        <a:lstStyle/>
        <a:p>
          <a:r>
            <a:rPr lang="cs-CZ" sz="1900" dirty="0" err="1" smtClean="0"/>
            <a:t>globiony</a:t>
          </a:r>
          <a:endParaRPr lang="cs-CZ" sz="1900" dirty="0"/>
        </a:p>
      </dgm:t>
    </dgm:pt>
    <dgm:pt modelId="{0AF9DA6F-AFE0-40FF-8FF3-ADCA8534B545}" type="parTrans" cxnId="{8A564586-A36A-449A-8582-D7734217A745}">
      <dgm:prSet/>
      <dgm:spPr/>
      <dgm:t>
        <a:bodyPr/>
        <a:lstStyle/>
        <a:p>
          <a:endParaRPr lang="cs-CZ"/>
        </a:p>
      </dgm:t>
    </dgm:pt>
    <dgm:pt modelId="{56E2AA67-4AC4-482D-8722-AFDEBEF07043}" type="sibTrans" cxnId="{8A564586-A36A-449A-8582-D7734217A745}">
      <dgm:prSet/>
      <dgm:spPr/>
      <dgm:t>
        <a:bodyPr/>
        <a:lstStyle/>
        <a:p>
          <a:endParaRPr lang="cs-CZ"/>
        </a:p>
      </dgm:t>
    </dgm:pt>
    <dgm:pt modelId="{19E58605-1D80-437A-84C8-414A34BF2875}" type="pres">
      <dgm:prSet presAssocID="{358B98C9-5761-439C-BFD0-23A2945FFAF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F047A34E-3F44-46C8-87D4-24568EB3336C}" type="pres">
      <dgm:prSet presAssocID="{9FFACE93-CDE1-436B-BF2A-1FD4E3322032}" presName="Parent" presStyleLbl="node0" presStyleIdx="0" presStyleCnt="1" custScaleX="216036">
        <dgm:presLayoutVars>
          <dgm:chMax val="6"/>
          <dgm:chPref val="6"/>
        </dgm:presLayoutVars>
      </dgm:prSet>
      <dgm:spPr/>
      <dgm:t>
        <a:bodyPr/>
        <a:lstStyle/>
        <a:p>
          <a:endParaRPr lang="cs-CZ"/>
        </a:p>
      </dgm:t>
    </dgm:pt>
    <dgm:pt modelId="{0E02B3F8-A304-412A-B432-1E16288D9EC1}" type="pres">
      <dgm:prSet presAssocID="{32422303-B9E4-4A76-A715-B32E641044B8}" presName="Accent1" presStyleCnt="0"/>
      <dgm:spPr/>
    </dgm:pt>
    <dgm:pt modelId="{0C198AF5-39F2-46A7-B240-32AD7CAFBD52}" type="pres">
      <dgm:prSet presAssocID="{32422303-B9E4-4A76-A715-B32E641044B8}" presName="Accent" presStyleLbl="bgShp" presStyleIdx="0" presStyleCnt="6"/>
      <dgm:spPr/>
    </dgm:pt>
    <dgm:pt modelId="{103D207D-E578-4AC3-8DA0-E1849360006C}" type="pres">
      <dgm:prSet presAssocID="{32422303-B9E4-4A76-A715-B32E641044B8}" presName="Child1" presStyleLbl="node1" presStyleIdx="0" presStyleCnt="6" custLinFactNeighborX="-8216" custLinFactNeighborY="13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5A9B69-260C-4BB5-9ECA-EA862A60C142}" type="pres">
      <dgm:prSet presAssocID="{B8D37FD7-A106-4641-B256-C75646E96A33}" presName="Accent2" presStyleCnt="0"/>
      <dgm:spPr/>
    </dgm:pt>
    <dgm:pt modelId="{A36CB95A-49B1-4810-8B09-DF6234F9415E}" type="pres">
      <dgm:prSet presAssocID="{B8D37FD7-A106-4641-B256-C75646E96A33}" presName="Accent" presStyleLbl="bgShp" presStyleIdx="1" presStyleCnt="6"/>
      <dgm:spPr/>
    </dgm:pt>
    <dgm:pt modelId="{DE497898-019A-47CE-8374-33DE19AC02A1}" type="pres">
      <dgm:prSet presAssocID="{B8D37FD7-A106-4641-B256-C75646E96A33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B471FA-9AFE-470F-80A6-7E45BB9E5C1C}" type="pres">
      <dgm:prSet presAssocID="{9FE64183-728C-4D86-9E11-DC22CE14005D}" presName="Accent3" presStyleCnt="0"/>
      <dgm:spPr/>
    </dgm:pt>
    <dgm:pt modelId="{2679BDEA-74B9-4E11-A168-2EC1D5B9762F}" type="pres">
      <dgm:prSet presAssocID="{9FE64183-728C-4D86-9E11-DC22CE14005D}" presName="Accent" presStyleLbl="bgShp" presStyleIdx="2" presStyleCnt="6"/>
      <dgm:spPr/>
    </dgm:pt>
    <dgm:pt modelId="{A5129006-7A13-4B0C-950C-C9D9122255EE}" type="pres">
      <dgm:prSet presAssocID="{9FE64183-728C-4D86-9E11-DC22CE14005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59F6E6-8727-45D5-A6DA-E6796E4423BB}" type="pres">
      <dgm:prSet presAssocID="{A942EFCE-80F8-4FA8-8401-DDB3080340B3}" presName="Accent4" presStyleCnt="0"/>
      <dgm:spPr/>
    </dgm:pt>
    <dgm:pt modelId="{1CAE429F-E92E-4578-8074-4D8062655C0C}" type="pres">
      <dgm:prSet presAssocID="{A942EFCE-80F8-4FA8-8401-DDB3080340B3}" presName="Accent" presStyleLbl="bgShp" presStyleIdx="3" presStyleCnt="6"/>
      <dgm:spPr/>
    </dgm:pt>
    <dgm:pt modelId="{E1213F68-7DE9-40A4-873C-B885B9CF309C}" type="pres">
      <dgm:prSet presAssocID="{A942EFCE-80F8-4FA8-8401-DDB3080340B3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C09687-1314-4C93-9B2A-C1F950618CBF}" type="pres">
      <dgm:prSet presAssocID="{0A6F1C7E-76DC-4B87-8A0E-AE66FC68CDB8}" presName="Accent5" presStyleCnt="0"/>
      <dgm:spPr/>
    </dgm:pt>
    <dgm:pt modelId="{02390015-01E9-4B6D-9293-ABB371426B3D}" type="pres">
      <dgm:prSet presAssocID="{0A6F1C7E-76DC-4B87-8A0E-AE66FC68CDB8}" presName="Accent" presStyleLbl="bgShp" presStyleIdx="4" presStyleCnt="6"/>
      <dgm:spPr/>
    </dgm:pt>
    <dgm:pt modelId="{32FE08FA-FD67-46BB-BCA1-0F2429864B95}" type="pres">
      <dgm:prSet presAssocID="{0A6F1C7E-76DC-4B87-8A0E-AE66FC68CDB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8E3E11-855E-438C-81F0-C6B73858C1EC}" type="pres">
      <dgm:prSet presAssocID="{13C2728C-FB44-470E-99C3-72F98711CD3A}" presName="Accent6" presStyleCnt="0"/>
      <dgm:spPr/>
    </dgm:pt>
    <dgm:pt modelId="{561BBF89-24AD-46B3-BCC8-65710859280F}" type="pres">
      <dgm:prSet presAssocID="{13C2728C-FB44-470E-99C3-72F98711CD3A}" presName="Accent" presStyleLbl="bgShp" presStyleIdx="5" presStyleCnt="6"/>
      <dgm:spPr/>
    </dgm:pt>
    <dgm:pt modelId="{085B844C-D207-491E-A7C4-60512C8117CB}" type="pres">
      <dgm:prSet presAssocID="{13C2728C-FB44-470E-99C3-72F98711CD3A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102300B-8EDD-4319-8D76-BE8A28DD0CCB}" type="presOf" srcId="{9FFACE93-CDE1-436B-BF2A-1FD4E3322032}" destId="{F047A34E-3F44-46C8-87D4-24568EB3336C}" srcOrd="0" destOrd="0" presId="urn:microsoft.com/office/officeart/2011/layout/HexagonRadial"/>
    <dgm:cxn modelId="{BB2504CA-0EA8-4452-B3A8-E00E1E9CECBC}" type="presOf" srcId="{9FE64183-728C-4D86-9E11-DC22CE14005D}" destId="{A5129006-7A13-4B0C-950C-C9D9122255EE}" srcOrd="0" destOrd="0" presId="urn:microsoft.com/office/officeart/2011/layout/HexagonRadial"/>
    <dgm:cxn modelId="{A17B939A-BB25-416A-AF71-C172FD562141}" srcId="{358B98C9-5761-439C-BFD0-23A2945FFAF4}" destId="{9FFACE93-CDE1-436B-BF2A-1FD4E3322032}" srcOrd="0" destOrd="0" parTransId="{8773BD82-B16E-409A-9491-23E5992E0B58}" sibTransId="{91BE1036-1CAF-4374-818A-D639087AA55B}"/>
    <dgm:cxn modelId="{8A564586-A36A-449A-8582-D7734217A745}" srcId="{9FFACE93-CDE1-436B-BF2A-1FD4E3322032}" destId="{13C2728C-FB44-470E-99C3-72F98711CD3A}" srcOrd="5" destOrd="0" parTransId="{0AF9DA6F-AFE0-40FF-8FF3-ADCA8534B545}" sibTransId="{56E2AA67-4AC4-482D-8722-AFDEBEF07043}"/>
    <dgm:cxn modelId="{DBA571A9-60C8-4FC4-9C70-C68132997D09}" srcId="{9FFACE93-CDE1-436B-BF2A-1FD4E3322032}" destId="{0A6F1C7E-76DC-4B87-8A0E-AE66FC68CDB8}" srcOrd="4" destOrd="0" parTransId="{0EF898F5-FB59-4C45-93AD-8998F2BE2A5D}" sibTransId="{0B233687-7ACF-4059-B732-37B5586D37D8}"/>
    <dgm:cxn modelId="{22BA046D-D054-4918-8D6A-16BB84B263F5}" srcId="{9FFACE93-CDE1-436B-BF2A-1FD4E3322032}" destId="{32422303-B9E4-4A76-A715-B32E641044B8}" srcOrd="0" destOrd="0" parTransId="{3FAE594A-E9BC-43DD-A37A-325114CCF85B}" sibTransId="{3214CFF4-7186-4089-92CE-DC83CEE61694}"/>
    <dgm:cxn modelId="{DFD44719-C2BC-485B-9E51-3AC42518B1F6}" type="presOf" srcId="{A942EFCE-80F8-4FA8-8401-DDB3080340B3}" destId="{E1213F68-7DE9-40A4-873C-B885B9CF309C}" srcOrd="0" destOrd="0" presId="urn:microsoft.com/office/officeart/2011/layout/HexagonRadial"/>
    <dgm:cxn modelId="{19E12885-3A1C-436C-8FDC-9539189F8C67}" type="presOf" srcId="{13C2728C-FB44-470E-99C3-72F98711CD3A}" destId="{085B844C-D207-491E-A7C4-60512C8117CB}" srcOrd="0" destOrd="0" presId="urn:microsoft.com/office/officeart/2011/layout/HexagonRadial"/>
    <dgm:cxn modelId="{3BCECA75-BD8A-4179-8910-F8255467FB6D}" type="presOf" srcId="{358B98C9-5761-439C-BFD0-23A2945FFAF4}" destId="{19E58605-1D80-437A-84C8-414A34BF2875}" srcOrd="0" destOrd="0" presId="urn:microsoft.com/office/officeart/2011/layout/HexagonRadial"/>
    <dgm:cxn modelId="{B703FF61-0E98-43B2-9849-D8ACDD86925C}" srcId="{9FFACE93-CDE1-436B-BF2A-1FD4E3322032}" destId="{A942EFCE-80F8-4FA8-8401-DDB3080340B3}" srcOrd="3" destOrd="0" parTransId="{C93BA9E3-09CB-4A5C-8B3E-DAEAB7095E5A}" sibTransId="{5E9CFFBB-195F-44EC-8B7A-5D0A660963CE}"/>
    <dgm:cxn modelId="{F819F147-FB05-4284-A72A-F2039A404C25}" type="presOf" srcId="{0A6F1C7E-76DC-4B87-8A0E-AE66FC68CDB8}" destId="{32FE08FA-FD67-46BB-BCA1-0F2429864B95}" srcOrd="0" destOrd="0" presId="urn:microsoft.com/office/officeart/2011/layout/HexagonRadial"/>
    <dgm:cxn modelId="{87BA3D38-9870-4B3C-8534-B58D8A8DB988}" type="presOf" srcId="{B8D37FD7-A106-4641-B256-C75646E96A33}" destId="{DE497898-019A-47CE-8374-33DE19AC02A1}" srcOrd="0" destOrd="0" presId="urn:microsoft.com/office/officeart/2011/layout/HexagonRadial"/>
    <dgm:cxn modelId="{B7752DB3-5C78-4A58-AE47-5967AC213744}" type="presOf" srcId="{32422303-B9E4-4A76-A715-B32E641044B8}" destId="{103D207D-E578-4AC3-8DA0-E1849360006C}" srcOrd="0" destOrd="0" presId="urn:microsoft.com/office/officeart/2011/layout/HexagonRadial"/>
    <dgm:cxn modelId="{C984012F-AE64-40EF-A082-2D9192604602}" srcId="{9FFACE93-CDE1-436B-BF2A-1FD4E3322032}" destId="{9FE64183-728C-4D86-9E11-DC22CE14005D}" srcOrd="2" destOrd="0" parTransId="{16431A8D-13B4-472A-94BC-4C974BED12FB}" sibTransId="{1B4D6D91-1486-41E3-A93A-7D9BCD48894D}"/>
    <dgm:cxn modelId="{EAF67583-D0E9-423A-9148-B7817B3F324D}" srcId="{9FFACE93-CDE1-436B-BF2A-1FD4E3322032}" destId="{B8D37FD7-A106-4641-B256-C75646E96A33}" srcOrd="1" destOrd="0" parTransId="{136A1C9E-F7C4-4D14-B74C-D08FEA193EFC}" sibTransId="{32FD3DA2-0427-4995-9ACE-BB90CCC5F808}"/>
    <dgm:cxn modelId="{E17BB073-BFB5-47B4-88F4-F9E3078B7751}" type="presParOf" srcId="{19E58605-1D80-437A-84C8-414A34BF2875}" destId="{F047A34E-3F44-46C8-87D4-24568EB3336C}" srcOrd="0" destOrd="0" presId="urn:microsoft.com/office/officeart/2011/layout/HexagonRadial"/>
    <dgm:cxn modelId="{7E527437-F818-49CF-8F29-B807B33BFB52}" type="presParOf" srcId="{19E58605-1D80-437A-84C8-414A34BF2875}" destId="{0E02B3F8-A304-412A-B432-1E16288D9EC1}" srcOrd="1" destOrd="0" presId="urn:microsoft.com/office/officeart/2011/layout/HexagonRadial"/>
    <dgm:cxn modelId="{D528C5B0-3B7E-47E8-9479-042DAC50FFAC}" type="presParOf" srcId="{0E02B3F8-A304-412A-B432-1E16288D9EC1}" destId="{0C198AF5-39F2-46A7-B240-32AD7CAFBD52}" srcOrd="0" destOrd="0" presId="urn:microsoft.com/office/officeart/2011/layout/HexagonRadial"/>
    <dgm:cxn modelId="{3A61C118-99C1-4512-9DAA-460088A4C13E}" type="presParOf" srcId="{19E58605-1D80-437A-84C8-414A34BF2875}" destId="{103D207D-E578-4AC3-8DA0-E1849360006C}" srcOrd="2" destOrd="0" presId="urn:microsoft.com/office/officeart/2011/layout/HexagonRadial"/>
    <dgm:cxn modelId="{A53D2739-9D72-4295-ACFB-6747A4F70FA4}" type="presParOf" srcId="{19E58605-1D80-437A-84C8-414A34BF2875}" destId="{4C5A9B69-260C-4BB5-9ECA-EA862A60C142}" srcOrd="3" destOrd="0" presId="urn:microsoft.com/office/officeart/2011/layout/HexagonRadial"/>
    <dgm:cxn modelId="{B92405CB-F3BF-4B09-AC33-E06D08F1CC5F}" type="presParOf" srcId="{4C5A9B69-260C-4BB5-9ECA-EA862A60C142}" destId="{A36CB95A-49B1-4810-8B09-DF6234F9415E}" srcOrd="0" destOrd="0" presId="urn:microsoft.com/office/officeart/2011/layout/HexagonRadial"/>
    <dgm:cxn modelId="{A8D9051B-D851-4F9F-8838-44B9D9075113}" type="presParOf" srcId="{19E58605-1D80-437A-84C8-414A34BF2875}" destId="{DE497898-019A-47CE-8374-33DE19AC02A1}" srcOrd="4" destOrd="0" presId="urn:microsoft.com/office/officeart/2011/layout/HexagonRadial"/>
    <dgm:cxn modelId="{0A93A47E-A7F3-4A0B-85DD-DB52F15DF5DE}" type="presParOf" srcId="{19E58605-1D80-437A-84C8-414A34BF2875}" destId="{E5B471FA-9AFE-470F-80A6-7E45BB9E5C1C}" srcOrd="5" destOrd="0" presId="urn:microsoft.com/office/officeart/2011/layout/HexagonRadial"/>
    <dgm:cxn modelId="{13CBA9D7-25F3-44EF-9F6C-88F92B921E35}" type="presParOf" srcId="{E5B471FA-9AFE-470F-80A6-7E45BB9E5C1C}" destId="{2679BDEA-74B9-4E11-A168-2EC1D5B9762F}" srcOrd="0" destOrd="0" presId="urn:microsoft.com/office/officeart/2011/layout/HexagonRadial"/>
    <dgm:cxn modelId="{B0E12424-4F77-467C-9B6F-BF72130EA0D2}" type="presParOf" srcId="{19E58605-1D80-437A-84C8-414A34BF2875}" destId="{A5129006-7A13-4B0C-950C-C9D9122255EE}" srcOrd="6" destOrd="0" presId="urn:microsoft.com/office/officeart/2011/layout/HexagonRadial"/>
    <dgm:cxn modelId="{F9F2AA71-2A4D-48E7-9BDE-D236DE984F41}" type="presParOf" srcId="{19E58605-1D80-437A-84C8-414A34BF2875}" destId="{DE59F6E6-8727-45D5-A6DA-E6796E4423BB}" srcOrd="7" destOrd="0" presId="urn:microsoft.com/office/officeart/2011/layout/HexagonRadial"/>
    <dgm:cxn modelId="{F736B55D-11D4-4A86-8E2E-01A161BEBE8F}" type="presParOf" srcId="{DE59F6E6-8727-45D5-A6DA-E6796E4423BB}" destId="{1CAE429F-E92E-4578-8074-4D8062655C0C}" srcOrd="0" destOrd="0" presId="urn:microsoft.com/office/officeart/2011/layout/HexagonRadial"/>
    <dgm:cxn modelId="{BD82C5E9-664B-41EF-832F-1E7777F740B6}" type="presParOf" srcId="{19E58605-1D80-437A-84C8-414A34BF2875}" destId="{E1213F68-7DE9-40A4-873C-B885B9CF309C}" srcOrd="8" destOrd="0" presId="urn:microsoft.com/office/officeart/2011/layout/HexagonRadial"/>
    <dgm:cxn modelId="{14CC83A2-A538-43E4-95FF-43F44A0B2AE0}" type="presParOf" srcId="{19E58605-1D80-437A-84C8-414A34BF2875}" destId="{96C09687-1314-4C93-9B2A-C1F950618CBF}" srcOrd="9" destOrd="0" presId="urn:microsoft.com/office/officeart/2011/layout/HexagonRadial"/>
    <dgm:cxn modelId="{55FF4FC7-5CA9-4672-A8B7-D199EE62F8D9}" type="presParOf" srcId="{96C09687-1314-4C93-9B2A-C1F950618CBF}" destId="{02390015-01E9-4B6D-9293-ABB371426B3D}" srcOrd="0" destOrd="0" presId="urn:microsoft.com/office/officeart/2011/layout/HexagonRadial"/>
    <dgm:cxn modelId="{8FF0F3C8-40FE-4420-9828-4F9F4DB52F45}" type="presParOf" srcId="{19E58605-1D80-437A-84C8-414A34BF2875}" destId="{32FE08FA-FD67-46BB-BCA1-0F2429864B95}" srcOrd="10" destOrd="0" presId="urn:microsoft.com/office/officeart/2011/layout/HexagonRadial"/>
    <dgm:cxn modelId="{2536BD0A-5F16-4B22-AC58-9533BEC9B1AF}" type="presParOf" srcId="{19E58605-1D80-437A-84C8-414A34BF2875}" destId="{018E3E11-855E-438C-81F0-C6B73858C1EC}" srcOrd="11" destOrd="0" presId="urn:microsoft.com/office/officeart/2011/layout/HexagonRadial"/>
    <dgm:cxn modelId="{24AB9260-2FDD-4FFD-A5DF-9D900B265238}" type="presParOf" srcId="{018E3E11-855E-438C-81F0-C6B73858C1EC}" destId="{561BBF89-24AD-46B3-BCC8-65710859280F}" srcOrd="0" destOrd="0" presId="urn:microsoft.com/office/officeart/2011/layout/HexagonRadial"/>
    <dgm:cxn modelId="{120475B8-0CCA-4AA7-B8C6-0F5380214315}" type="presParOf" srcId="{19E58605-1D80-437A-84C8-414A34BF2875}" destId="{085B844C-D207-491E-A7C4-60512C8117CB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F353BB-2D31-492C-8D5F-BAE517AF912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3B1546-5038-4273-8362-074A6BF23664}">
      <dgm:prSet phldrT="[Text]" custT="1"/>
      <dgm:spPr/>
      <dgm:t>
        <a:bodyPr/>
        <a:lstStyle/>
        <a:p>
          <a:r>
            <a:rPr lang="cs-CZ" sz="2200" dirty="0" smtClean="0"/>
            <a:t>Moravské</a:t>
          </a:r>
        </a:p>
        <a:p>
          <a:r>
            <a:rPr lang="cs-CZ" sz="2200" dirty="0" smtClean="0"/>
            <a:t>Švýcarsko</a:t>
          </a:r>
          <a:endParaRPr lang="cs-CZ" sz="2200" dirty="0"/>
        </a:p>
      </dgm:t>
    </dgm:pt>
    <dgm:pt modelId="{A724E4CA-7F6E-4DF6-9CA5-D6731E8C7100}" type="parTrans" cxnId="{6B8E576D-9E96-4D78-B315-2BCB24F5DC2A}">
      <dgm:prSet/>
      <dgm:spPr/>
      <dgm:t>
        <a:bodyPr/>
        <a:lstStyle/>
        <a:p>
          <a:endParaRPr lang="cs-CZ"/>
        </a:p>
      </dgm:t>
    </dgm:pt>
    <dgm:pt modelId="{2A279342-F250-4060-A357-7EB5D050AED9}" type="sibTrans" cxnId="{6B8E576D-9E96-4D78-B315-2BCB24F5DC2A}">
      <dgm:prSet/>
      <dgm:spPr/>
      <dgm:t>
        <a:bodyPr/>
        <a:lstStyle/>
        <a:p>
          <a:endParaRPr lang="cs-CZ"/>
        </a:p>
      </dgm:t>
    </dgm:pt>
    <dgm:pt modelId="{DA0E163F-D77A-41EB-884E-4DE0D8D0A4E1}">
      <dgm:prSet phldrT="[Text]" custT="1"/>
      <dgm:spPr/>
      <dgm:t>
        <a:bodyPr/>
        <a:lstStyle/>
        <a:p>
          <a:r>
            <a:rPr lang="cs-CZ" sz="2200" dirty="0" smtClean="0"/>
            <a:t>Svitavsko</a:t>
          </a:r>
          <a:endParaRPr lang="cs-CZ" sz="2200" dirty="0"/>
        </a:p>
      </dgm:t>
    </dgm:pt>
    <dgm:pt modelId="{C525B9CB-E2AA-492F-A650-5E330306BF48}" type="parTrans" cxnId="{F8158802-4B78-4436-8010-473BD2825A62}">
      <dgm:prSet/>
      <dgm:spPr/>
      <dgm:t>
        <a:bodyPr/>
        <a:lstStyle/>
        <a:p>
          <a:endParaRPr lang="cs-CZ"/>
        </a:p>
      </dgm:t>
    </dgm:pt>
    <dgm:pt modelId="{C4875C00-F87F-4821-8A13-C49EA7223499}" type="sibTrans" cxnId="{F8158802-4B78-4436-8010-473BD2825A62}">
      <dgm:prSet/>
      <dgm:spPr/>
      <dgm:t>
        <a:bodyPr/>
        <a:lstStyle/>
        <a:p>
          <a:endParaRPr lang="cs-CZ"/>
        </a:p>
      </dgm:t>
    </dgm:pt>
    <dgm:pt modelId="{3E7CF80C-3573-4AB4-BD67-C772147CC52A}">
      <dgm:prSet phldrT="[Text]" custT="1"/>
      <dgm:spPr/>
      <dgm:t>
        <a:bodyPr/>
        <a:lstStyle/>
        <a:p>
          <a:r>
            <a:rPr lang="cs-CZ" sz="2200" dirty="0" smtClean="0"/>
            <a:t>Křetínka</a:t>
          </a:r>
          <a:endParaRPr lang="cs-CZ" sz="2200" dirty="0"/>
        </a:p>
      </dgm:t>
    </dgm:pt>
    <dgm:pt modelId="{B55FDCA8-8E3F-4F6F-B7F7-F2DFE909B53D}" type="parTrans" cxnId="{BED2AF75-AC2E-468F-8EB0-02D40223C5CF}">
      <dgm:prSet/>
      <dgm:spPr/>
      <dgm:t>
        <a:bodyPr/>
        <a:lstStyle/>
        <a:p>
          <a:endParaRPr lang="cs-CZ"/>
        </a:p>
      </dgm:t>
    </dgm:pt>
    <dgm:pt modelId="{12B1B9CA-1113-49C9-8BFD-8790D3E36040}" type="sibTrans" cxnId="{BED2AF75-AC2E-468F-8EB0-02D40223C5CF}">
      <dgm:prSet/>
      <dgm:spPr/>
      <dgm:t>
        <a:bodyPr/>
        <a:lstStyle/>
        <a:p>
          <a:endParaRPr lang="cs-CZ"/>
        </a:p>
      </dgm:t>
    </dgm:pt>
    <dgm:pt modelId="{19DBEBCE-9A53-4FD9-BEE2-0F9D28B5B293}">
      <dgm:prSet phldrT="[Text]" custT="1"/>
      <dgm:spPr/>
      <dgm:t>
        <a:bodyPr/>
        <a:lstStyle/>
        <a:p>
          <a:r>
            <a:rPr lang="cs-CZ" sz="2200" dirty="0" err="1" smtClean="0"/>
            <a:t>Letovicko</a:t>
          </a:r>
          <a:endParaRPr lang="cs-CZ" sz="2200" dirty="0"/>
        </a:p>
      </dgm:t>
    </dgm:pt>
    <dgm:pt modelId="{FB9741CD-3671-4BE0-ACD0-0DEC5E5E1A86}" type="parTrans" cxnId="{7B2E4EEF-E059-4579-BE86-D18A28CDFABE}">
      <dgm:prSet/>
      <dgm:spPr/>
      <dgm:t>
        <a:bodyPr/>
        <a:lstStyle/>
        <a:p>
          <a:endParaRPr lang="cs-CZ"/>
        </a:p>
      </dgm:t>
    </dgm:pt>
    <dgm:pt modelId="{87657C80-7C86-4941-BE2A-93952ED6571D}" type="sibTrans" cxnId="{7B2E4EEF-E059-4579-BE86-D18A28CDFABE}">
      <dgm:prSet/>
      <dgm:spPr/>
      <dgm:t>
        <a:bodyPr/>
        <a:lstStyle/>
        <a:p>
          <a:endParaRPr lang="cs-CZ"/>
        </a:p>
      </dgm:t>
    </dgm:pt>
    <dgm:pt modelId="{4DC43245-8812-4E07-B668-E65F6E2BB36C}">
      <dgm:prSet phldrT="[Text]" custT="1"/>
      <dgm:spPr/>
      <dgm:t>
        <a:bodyPr/>
        <a:lstStyle/>
        <a:p>
          <a:r>
            <a:rPr lang="cs-CZ" sz="2200" dirty="0" err="1" smtClean="0"/>
            <a:t>Boskovicko</a:t>
          </a:r>
          <a:endParaRPr lang="cs-CZ" sz="2200" dirty="0"/>
        </a:p>
      </dgm:t>
    </dgm:pt>
    <dgm:pt modelId="{5CCCAA84-D8D2-4585-B1A1-CA6CB205893D}" type="parTrans" cxnId="{54CD3C94-32D5-4099-A435-23620861371C}">
      <dgm:prSet/>
      <dgm:spPr/>
      <dgm:t>
        <a:bodyPr/>
        <a:lstStyle/>
        <a:p>
          <a:endParaRPr lang="cs-CZ"/>
        </a:p>
      </dgm:t>
    </dgm:pt>
    <dgm:pt modelId="{9C4B8279-3744-4584-921C-E7A0325701A7}" type="sibTrans" cxnId="{54CD3C94-32D5-4099-A435-23620861371C}">
      <dgm:prSet/>
      <dgm:spPr/>
      <dgm:t>
        <a:bodyPr/>
        <a:lstStyle/>
        <a:p>
          <a:endParaRPr lang="cs-CZ"/>
        </a:p>
      </dgm:t>
    </dgm:pt>
    <dgm:pt modelId="{6F8611A2-DA88-473C-9D05-D286DF19FC71}">
      <dgm:prSet phldrT="[Text]" custT="1"/>
      <dgm:spPr/>
      <dgm:t>
        <a:bodyPr/>
        <a:lstStyle/>
        <a:p>
          <a:r>
            <a:rPr lang="cs-CZ" sz="2200" dirty="0" err="1" smtClean="0"/>
            <a:t>Drahansko</a:t>
          </a:r>
          <a:endParaRPr lang="cs-CZ" sz="2200" dirty="0"/>
        </a:p>
      </dgm:t>
    </dgm:pt>
    <dgm:pt modelId="{891084DC-D955-4CB7-8B53-382B4194D93A}" type="parTrans" cxnId="{B890EDB3-3CC1-41E8-B66E-3CFEC26D38A1}">
      <dgm:prSet/>
      <dgm:spPr/>
      <dgm:t>
        <a:bodyPr/>
        <a:lstStyle/>
        <a:p>
          <a:endParaRPr lang="cs-CZ"/>
        </a:p>
      </dgm:t>
    </dgm:pt>
    <dgm:pt modelId="{F77A6588-B4F5-47D2-8B70-BD02CCC9CD02}" type="sibTrans" cxnId="{B890EDB3-3CC1-41E8-B66E-3CFEC26D38A1}">
      <dgm:prSet/>
      <dgm:spPr/>
      <dgm:t>
        <a:bodyPr/>
        <a:lstStyle/>
        <a:p>
          <a:endParaRPr lang="cs-CZ"/>
        </a:p>
      </dgm:t>
    </dgm:pt>
    <dgm:pt modelId="{9BB24A9B-6DC9-4C8D-8E89-5CB619C909C1}">
      <dgm:prSet phldrT="[Text]" custT="1"/>
      <dgm:spPr/>
      <dgm:t>
        <a:bodyPr/>
        <a:lstStyle/>
        <a:p>
          <a:r>
            <a:rPr lang="cs-CZ" sz="2200" dirty="0" smtClean="0"/>
            <a:t>Blanensko</a:t>
          </a:r>
          <a:endParaRPr lang="cs-CZ" sz="2200" dirty="0"/>
        </a:p>
      </dgm:t>
    </dgm:pt>
    <dgm:pt modelId="{078F37B3-51E4-4544-AA60-F0E528394BEE}" type="parTrans" cxnId="{DA7411A9-F030-4698-9E64-F6586A7E5E29}">
      <dgm:prSet/>
      <dgm:spPr/>
      <dgm:t>
        <a:bodyPr/>
        <a:lstStyle/>
        <a:p>
          <a:endParaRPr lang="cs-CZ"/>
        </a:p>
      </dgm:t>
    </dgm:pt>
    <dgm:pt modelId="{F3A54D5B-ADEA-4225-9252-0F472DDF1017}" type="sibTrans" cxnId="{DA7411A9-F030-4698-9E64-F6586A7E5E29}">
      <dgm:prSet/>
      <dgm:spPr/>
      <dgm:t>
        <a:bodyPr/>
        <a:lstStyle/>
        <a:p>
          <a:endParaRPr lang="cs-CZ"/>
        </a:p>
      </dgm:t>
    </dgm:pt>
    <dgm:pt modelId="{B458B22E-C0B6-45E3-B837-4DE30F9285F2}" type="pres">
      <dgm:prSet presAssocID="{9FF353BB-2D31-492C-8D5F-BAE517AF912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254BD95C-74CE-4A46-8E53-6CE4BF80309A}" type="pres">
      <dgm:prSet presAssocID="{A13B1546-5038-4273-8362-074A6BF23664}" presName="Parent" presStyleLbl="node0" presStyleIdx="0" presStyleCnt="1" custScaleX="117285" custLinFactNeighborX="6800" custLinFactNeighborY="5056">
        <dgm:presLayoutVars>
          <dgm:chMax val="6"/>
          <dgm:chPref val="6"/>
        </dgm:presLayoutVars>
      </dgm:prSet>
      <dgm:spPr/>
      <dgm:t>
        <a:bodyPr/>
        <a:lstStyle/>
        <a:p>
          <a:endParaRPr lang="cs-CZ"/>
        </a:p>
      </dgm:t>
    </dgm:pt>
    <dgm:pt modelId="{33F9C34C-45DF-41A8-9858-207FF9A32476}" type="pres">
      <dgm:prSet presAssocID="{DA0E163F-D77A-41EB-884E-4DE0D8D0A4E1}" presName="Accent1" presStyleCnt="0"/>
      <dgm:spPr/>
    </dgm:pt>
    <dgm:pt modelId="{C8B9A5D7-9224-4F7E-9781-5B8DA97899B8}" type="pres">
      <dgm:prSet presAssocID="{DA0E163F-D77A-41EB-884E-4DE0D8D0A4E1}" presName="Accent" presStyleLbl="bgShp" presStyleIdx="0" presStyleCnt="6"/>
      <dgm:spPr/>
    </dgm:pt>
    <dgm:pt modelId="{CBDD9296-72D1-4F53-843C-552AD5916F56}" type="pres">
      <dgm:prSet presAssocID="{DA0E163F-D77A-41EB-884E-4DE0D8D0A4E1}" presName="Child1" presStyleLbl="node1" presStyleIdx="0" presStyleCnt="6" custScaleX="1269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234A7B-440C-4CE3-8157-F39E122C702E}" type="pres">
      <dgm:prSet presAssocID="{3E7CF80C-3573-4AB4-BD67-C772147CC52A}" presName="Accent2" presStyleCnt="0"/>
      <dgm:spPr/>
    </dgm:pt>
    <dgm:pt modelId="{0454FE7A-6C9E-4F52-A369-1CB577025DB1}" type="pres">
      <dgm:prSet presAssocID="{3E7CF80C-3573-4AB4-BD67-C772147CC52A}" presName="Accent" presStyleLbl="bgShp" presStyleIdx="1" presStyleCnt="6"/>
      <dgm:spPr/>
    </dgm:pt>
    <dgm:pt modelId="{4E4C1AED-10E1-42B8-AF15-99FDED633657}" type="pres">
      <dgm:prSet presAssocID="{3E7CF80C-3573-4AB4-BD67-C772147CC52A}" presName="Child2" presStyleLbl="node1" presStyleIdx="1" presStyleCnt="6" custScaleX="1148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858F17-3455-46EF-A72F-68E4FA7538A2}" type="pres">
      <dgm:prSet presAssocID="{19DBEBCE-9A53-4FD9-BEE2-0F9D28B5B293}" presName="Accent3" presStyleCnt="0"/>
      <dgm:spPr/>
    </dgm:pt>
    <dgm:pt modelId="{55057927-4FF7-436A-9B6B-D68903B7F1C0}" type="pres">
      <dgm:prSet presAssocID="{19DBEBCE-9A53-4FD9-BEE2-0F9D28B5B293}" presName="Accent" presStyleLbl="bgShp" presStyleIdx="2" presStyleCnt="6" custLinFactNeighborX="-24140" custLinFactNeighborY="6982"/>
      <dgm:spPr/>
    </dgm:pt>
    <dgm:pt modelId="{654142DA-8538-4233-8E7F-7B84EB39B89D}" type="pres">
      <dgm:prSet presAssocID="{19DBEBCE-9A53-4FD9-BEE2-0F9D28B5B293}" presName="Child3" presStyleLbl="node1" presStyleIdx="2" presStyleCnt="6" custScaleX="118865" custScaleY="964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B73790-9762-49DE-A16E-69DCCD54F6F2}" type="pres">
      <dgm:prSet presAssocID="{4DC43245-8812-4E07-B668-E65F6E2BB36C}" presName="Accent4" presStyleCnt="0"/>
      <dgm:spPr/>
    </dgm:pt>
    <dgm:pt modelId="{2BF357AD-2EE5-4638-AC15-6B32B00A81AB}" type="pres">
      <dgm:prSet presAssocID="{4DC43245-8812-4E07-B668-E65F6E2BB36C}" presName="Accent" presStyleLbl="bgShp" presStyleIdx="3" presStyleCnt="6"/>
      <dgm:spPr/>
    </dgm:pt>
    <dgm:pt modelId="{62C50152-14FE-4F73-8CD8-9CEA5D6AD697}" type="pres">
      <dgm:prSet presAssocID="{4DC43245-8812-4E07-B668-E65F6E2BB36C}" presName="Child4" presStyleLbl="node1" presStyleIdx="3" presStyleCnt="6" custScaleX="1253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FCAC93-BC70-49B1-B876-4235E504DCFD}" type="pres">
      <dgm:prSet presAssocID="{6F8611A2-DA88-473C-9D05-D286DF19FC71}" presName="Accent5" presStyleCnt="0"/>
      <dgm:spPr/>
    </dgm:pt>
    <dgm:pt modelId="{90EFFBA0-2065-4746-9886-7AFE81659074}" type="pres">
      <dgm:prSet presAssocID="{6F8611A2-DA88-473C-9D05-D286DF19FC71}" presName="Accent" presStyleLbl="bgShp" presStyleIdx="4" presStyleCnt="6"/>
      <dgm:spPr/>
    </dgm:pt>
    <dgm:pt modelId="{5548F013-42E7-4C6E-905B-3D3DCBE30BB9}" type="pres">
      <dgm:prSet presAssocID="{6F8611A2-DA88-473C-9D05-D286DF19FC71}" presName="Child5" presStyleLbl="node1" presStyleIdx="4" presStyleCnt="6" custScaleX="1234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85CE4E-9399-42C0-8DD2-F1702242FC52}" type="pres">
      <dgm:prSet presAssocID="{9BB24A9B-6DC9-4C8D-8E89-5CB619C909C1}" presName="Accent6" presStyleCnt="0"/>
      <dgm:spPr/>
    </dgm:pt>
    <dgm:pt modelId="{08135BEC-254A-4C16-8454-AD52A9C7E081}" type="pres">
      <dgm:prSet presAssocID="{9BB24A9B-6DC9-4C8D-8E89-5CB619C909C1}" presName="Accent" presStyleLbl="bgShp" presStyleIdx="5" presStyleCnt="6"/>
      <dgm:spPr/>
    </dgm:pt>
    <dgm:pt modelId="{A7EC7570-49F2-4731-9064-5BDC4EFDA5AC}" type="pres">
      <dgm:prSet presAssocID="{9BB24A9B-6DC9-4C8D-8E89-5CB619C909C1}" presName="Child6" presStyleLbl="node1" presStyleIdx="5" presStyleCnt="6" custScaleX="1239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CD3C94-32D5-4099-A435-23620861371C}" srcId="{A13B1546-5038-4273-8362-074A6BF23664}" destId="{4DC43245-8812-4E07-B668-E65F6E2BB36C}" srcOrd="3" destOrd="0" parTransId="{5CCCAA84-D8D2-4585-B1A1-CA6CB205893D}" sibTransId="{9C4B8279-3744-4584-921C-E7A0325701A7}"/>
    <dgm:cxn modelId="{CC356782-106E-44B0-B61E-6B510E999319}" type="presOf" srcId="{DA0E163F-D77A-41EB-884E-4DE0D8D0A4E1}" destId="{CBDD9296-72D1-4F53-843C-552AD5916F56}" srcOrd="0" destOrd="0" presId="urn:microsoft.com/office/officeart/2011/layout/HexagonRadial"/>
    <dgm:cxn modelId="{B890EDB3-3CC1-41E8-B66E-3CFEC26D38A1}" srcId="{A13B1546-5038-4273-8362-074A6BF23664}" destId="{6F8611A2-DA88-473C-9D05-D286DF19FC71}" srcOrd="4" destOrd="0" parTransId="{891084DC-D955-4CB7-8B53-382B4194D93A}" sibTransId="{F77A6588-B4F5-47D2-8B70-BD02CCC9CD02}"/>
    <dgm:cxn modelId="{1CC320D2-6557-42BA-AD37-26250D6FD5A6}" type="presOf" srcId="{19DBEBCE-9A53-4FD9-BEE2-0F9D28B5B293}" destId="{654142DA-8538-4233-8E7F-7B84EB39B89D}" srcOrd="0" destOrd="0" presId="urn:microsoft.com/office/officeart/2011/layout/HexagonRadial"/>
    <dgm:cxn modelId="{7B2E4EEF-E059-4579-BE86-D18A28CDFABE}" srcId="{A13B1546-5038-4273-8362-074A6BF23664}" destId="{19DBEBCE-9A53-4FD9-BEE2-0F9D28B5B293}" srcOrd="2" destOrd="0" parTransId="{FB9741CD-3671-4BE0-ACD0-0DEC5E5E1A86}" sibTransId="{87657C80-7C86-4941-BE2A-93952ED6571D}"/>
    <dgm:cxn modelId="{DA7411A9-F030-4698-9E64-F6586A7E5E29}" srcId="{A13B1546-5038-4273-8362-074A6BF23664}" destId="{9BB24A9B-6DC9-4C8D-8E89-5CB619C909C1}" srcOrd="5" destOrd="0" parTransId="{078F37B3-51E4-4544-AA60-F0E528394BEE}" sibTransId="{F3A54D5B-ADEA-4225-9252-0F472DDF1017}"/>
    <dgm:cxn modelId="{4B974417-1E67-4577-B686-FF1C3FFC11BD}" type="presOf" srcId="{A13B1546-5038-4273-8362-074A6BF23664}" destId="{254BD95C-74CE-4A46-8E53-6CE4BF80309A}" srcOrd="0" destOrd="0" presId="urn:microsoft.com/office/officeart/2011/layout/HexagonRadial"/>
    <dgm:cxn modelId="{A67BA13E-B5D9-41E7-8B27-EF878FC9CF07}" type="presOf" srcId="{9FF353BB-2D31-492C-8D5F-BAE517AF9125}" destId="{B458B22E-C0B6-45E3-B837-4DE30F9285F2}" srcOrd="0" destOrd="0" presId="urn:microsoft.com/office/officeart/2011/layout/HexagonRadial"/>
    <dgm:cxn modelId="{F8158802-4B78-4436-8010-473BD2825A62}" srcId="{A13B1546-5038-4273-8362-074A6BF23664}" destId="{DA0E163F-D77A-41EB-884E-4DE0D8D0A4E1}" srcOrd="0" destOrd="0" parTransId="{C525B9CB-E2AA-492F-A650-5E330306BF48}" sibTransId="{C4875C00-F87F-4821-8A13-C49EA7223499}"/>
    <dgm:cxn modelId="{3CD1F5F7-020C-4950-85D5-E188CF4E34A4}" type="presOf" srcId="{9BB24A9B-6DC9-4C8D-8E89-5CB619C909C1}" destId="{A7EC7570-49F2-4731-9064-5BDC4EFDA5AC}" srcOrd="0" destOrd="0" presId="urn:microsoft.com/office/officeart/2011/layout/HexagonRadial"/>
    <dgm:cxn modelId="{24C5313C-F4F9-4F18-B81C-0649B73A06D5}" type="presOf" srcId="{6F8611A2-DA88-473C-9D05-D286DF19FC71}" destId="{5548F013-42E7-4C6E-905B-3D3DCBE30BB9}" srcOrd="0" destOrd="0" presId="urn:microsoft.com/office/officeart/2011/layout/HexagonRadial"/>
    <dgm:cxn modelId="{BED2AF75-AC2E-468F-8EB0-02D40223C5CF}" srcId="{A13B1546-5038-4273-8362-074A6BF23664}" destId="{3E7CF80C-3573-4AB4-BD67-C772147CC52A}" srcOrd="1" destOrd="0" parTransId="{B55FDCA8-8E3F-4F6F-B7F7-F2DFE909B53D}" sibTransId="{12B1B9CA-1113-49C9-8BFD-8790D3E36040}"/>
    <dgm:cxn modelId="{6B8E576D-9E96-4D78-B315-2BCB24F5DC2A}" srcId="{9FF353BB-2D31-492C-8D5F-BAE517AF9125}" destId="{A13B1546-5038-4273-8362-074A6BF23664}" srcOrd="0" destOrd="0" parTransId="{A724E4CA-7F6E-4DF6-9CA5-D6731E8C7100}" sibTransId="{2A279342-F250-4060-A357-7EB5D050AED9}"/>
    <dgm:cxn modelId="{140E73F0-D68D-4252-88DA-D0BFEAA5D963}" type="presOf" srcId="{4DC43245-8812-4E07-B668-E65F6E2BB36C}" destId="{62C50152-14FE-4F73-8CD8-9CEA5D6AD697}" srcOrd="0" destOrd="0" presId="urn:microsoft.com/office/officeart/2011/layout/HexagonRadial"/>
    <dgm:cxn modelId="{98B0551F-FFEC-402D-BF8D-B049ACDF6667}" type="presOf" srcId="{3E7CF80C-3573-4AB4-BD67-C772147CC52A}" destId="{4E4C1AED-10E1-42B8-AF15-99FDED633657}" srcOrd="0" destOrd="0" presId="urn:microsoft.com/office/officeart/2011/layout/HexagonRadial"/>
    <dgm:cxn modelId="{D39369D9-6839-488D-9C24-F14814F2BA8E}" type="presParOf" srcId="{B458B22E-C0B6-45E3-B837-4DE30F9285F2}" destId="{254BD95C-74CE-4A46-8E53-6CE4BF80309A}" srcOrd="0" destOrd="0" presId="urn:microsoft.com/office/officeart/2011/layout/HexagonRadial"/>
    <dgm:cxn modelId="{15AAE502-337E-4D6A-8FA0-4447EA703A94}" type="presParOf" srcId="{B458B22E-C0B6-45E3-B837-4DE30F9285F2}" destId="{33F9C34C-45DF-41A8-9858-207FF9A32476}" srcOrd="1" destOrd="0" presId="urn:microsoft.com/office/officeart/2011/layout/HexagonRadial"/>
    <dgm:cxn modelId="{044BC295-C572-4FF2-9216-8F8592A23A91}" type="presParOf" srcId="{33F9C34C-45DF-41A8-9858-207FF9A32476}" destId="{C8B9A5D7-9224-4F7E-9781-5B8DA97899B8}" srcOrd="0" destOrd="0" presId="urn:microsoft.com/office/officeart/2011/layout/HexagonRadial"/>
    <dgm:cxn modelId="{82A8BD6C-9FD4-4008-AF0D-202B91DA111D}" type="presParOf" srcId="{B458B22E-C0B6-45E3-B837-4DE30F9285F2}" destId="{CBDD9296-72D1-4F53-843C-552AD5916F56}" srcOrd="2" destOrd="0" presId="urn:microsoft.com/office/officeart/2011/layout/HexagonRadial"/>
    <dgm:cxn modelId="{A1DF4509-6DC9-459A-96B1-195B64E7A06F}" type="presParOf" srcId="{B458B22E-C0B6-45E3-B837-4DE30F9285F2}" destId="{40234A7B-440C-4CE3-8157-F39E122C702E}" srcOrd="3" destOrd="0" presId="urn:microsoft.com/office/officeart/2011/layout/HexagonRadial"/>
    <dgm:cxn modelId="{685ADC18-8C93-469F-8104-B0CB7DA97C49}" type="presParOf" srcId="{40234A7B-440C-4CE3-8157-F39E122C702E}" destId="{0454FE7A-6C9E-4F52-A369-1CB577025DB1}" srcOrd="0" destOrd="0" presId="urn:microsoft.com/office/officeart/2011/layout/HexagonRadial"/>
    <dgm:cxn modelId="{F9281885-CA84-4799-9AF1-C6D871B33A4B}" type="presParOf" srcId="{B458B22E-C0B6-45E3-B837-4DE30F9285F2}" destId="{4E4C1AED-10E1-42B8-AF15-99FDED633657}" srcOrd="4" destOrd="0" presId="urn:microsoft.com/office/officeart/2011/layout/HexagonRadial"/>
    <dgm:cxn modelId="{4FB9C651-EA11-4EEA-8BBC-ADBFA89867EB}" type="presParOf" srcId="{B458B22E-C0B6-45E3-B837-4DE30F9285F2}" destId="{BD858F17-3455-46EF-A72F-68E4FA7538A2}" srcOrd="5" destOrd="0" presId="urn:microsoft.com/office/officeart/2011/layout/HexagonRadial"/>
    <dgm:cxn modelId="{3DF1B417-597B-459A-ADEC-F6091BBFAF3B}" type="presParOf" srcId="{BD858F17-3455-46EF-A72F-68E4FA7538A2}" destId="{55057927-4FF7-436A-9B6B-D68903B7F1C0}" srcOrd="0" destOrd="0" presId="urn:microsoft.com/office/officeart/2011/layout/HexagonRadial"/>
    <dgm:cxn modelId="{2F8D7CBE-F898-4237-9CEF-AEBFFEECD401}" type="presParOf" srcId="{B458B22E-C0B6-45E3-B837-4DE30F9285F2}" destId="{654142DA-8538-4233-8E7F-7B84EB39B89D}" srcOrd="6" destOrd="0" presId="urn:microsoft.com/office/officeart/2011/layout/HexagonRadial"/>
    <dgm:cxn modelId="{5662475D-BE78-43B9-97E5-DB9F9CECF8EB}" type="presParOf" srcId="{B458B22E-C0B6-45E3-B837-4DE30F9285F2}" destId="{2AB73790-9762-49DE-A16E-69DCCD54F6F2}" srcOrd="7" destOrd="0" presId="urn:microsoft.com/office/officeart/2011/layout/HexagonRadial"/>
    <dgm:cxn modelId="{94DB2C23-1C94-4C4C-B6B5-39E17FD1DC67}" type="presParOf" srcId="{2AB73790-9762-49DE-A16E-69DCCD54F6F2}" destId="{2BF357AD-2EE5-4638-AC15-6B32B00A81AB}" srcOrd="0" destOrd="0" presId="urn:microsoft.com/office/officeart/2011/layout/HexagonRadial"/>
    <dgm:cxn modelId="{08A2178A-0F30-4433-BEFD-5522DA75D2C2}" type="presParOf" srcId="{B458B22E-C0B6-45E3-B837-4DE30F9285F2}" destId="{62C50152-14FE-4F73-8CD8-9CEA5D6AD697}" srcOrd="8" destOrd="0" presId="urn:microsoft.com/office/officeart/2011/layout/HexagonRadial"/>
    <dgm:cxn modelId="{3EEEBF65-C87E-4243-8929-7CAB4DAC3053}" type="presParOf" srcId="{B458B22E-C0B6-45E3-B837-4DE30F9285F2}" destId="{38FCAC93-BC70-49B1-B876-4235E504DCFD}" srcOrd="9" destOrd="0" presId="urn:microsoft.com/office/officeart/2011/layout/HexagonRadial"/>
    <dgm:cxn modelId="{98638DDE-BF8E-4015-8E23-DA111C91DF31}" type="presParOf" srcId="{38FCAC93-BC70-49B1-B876-4235E504DCFD}" destId="{90EFFBA0-2065-4746-9886-7AFE81659074}" srcOrd="0" destOrd="0" presId="urn:microsoft.com/office/officeart/2011/layout/HexagonRadial"/>
    <dgm:cxn modelId="{6AC7D8F1-7275-4FAE-A5DA-88E953B45DCF}" type="presParOf" srcId="{B458B22E-C0B6-45E3-B837-4DE30F9285F2}" destId="{5548F013-42E7-4C6E-905B-3D3DCBE30BB9}" srcOrd="10" destOrd="0" presId="urn:microsoft.com/office/officeart/2011/layout/HexagonRadial"/>
    <dgm:cxn modelId="{3F539CC3-4A15-497E-9A62-5B8FB01A6138}" type="presParOf" srcId="{B458B22E-C0B6-45E3-B837-4DE30F9285F2}" destId="{C085CE4E-9399-42C0-8DD2-F1702242FC52}" srcOrd="11" destOrd="0" presId="urn:microsoft.com/office/officeart/2011/layout/HexagonRadial"/>
    <dgm:cxn modelId="{2C66A711-9A10-486D-9C69-2E857DA30A91}" type="presParOf" srcId="{C085CE4E-9399-42C0-8DD2-F1702242FC52}" destId="{08135BEC-254A-4C16-8454-AD52A9C7E081}" srcOrd="0" destOrd="0" presId="urn:microsoft.com/office/officeart/2011/layout/HexagonRadial"/>
    <dgm:cxn modelId="{598EDB4E-229D-4AB8-9AF9-6A8C7F255335}" type="presParOf" srcId="{B458B22E-C0B6-45E3-B837-4DE30F9285F2}" destId="{A7EC7570-49F2-4731-9064-5BDC4EFDA5AC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E06EC7-D90D-4588-B0EE-73320D6960B1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DEEC52F-D516-4085-9D3E-B273B29DF9FA}">
      <dgm:prSet phldrT="[Text]" custT="1"/>
      <dgm:spPr/>
      <dgm:t>
        <a:bodyPr/>
        <a:lstStyle/>
        <a:p>
          <a:r>
            <a:rPr lang="cs-CZ" sz="2800" smtClean="0"/>
            <a:t>audity</a:t>
          </a:r>
          <a:endParaRPr lang="cs-CZ" sz="2800" dirty="0" smtClean="0"/>
        </a:p>
        <a:p>
          <a:r>
            <a:rPr lang="cs-CZ" sz="2800" dirty="0" smtClean="0"/>
            <a:t>praktiky</a:t>
          </a:r>
        </a:p>
        <a:p>
          <a:r>
            <a:rPr lang="cs-CZ" sz="2800" dirty="0" smtClean="0"/>
            <a:t>expertízy</a:t>
          </a:r>
          <a:endParaRPr lang="cs-CZ" sz="2800" dirty="0"/>
        </a:p>
      </dgm:t>
    </dgm:pt>
    <dgm:pt modelId="{3C9395ED-AE12-4D27-AD3B-93E6E9DB6FAB}" type="parTrans" cxnId="{9C442E29-C0B9-4399-B323-C3643C51F10F}">
      <dgm:prSet/>
      <dgm:spPr/>
      <dgm:t>
        <a:bodyPr/>
        <a:lstStyle/>
        <a:p>
          <a:endParaRPr lang="cs-CZ"/>
        </a:p>
      </dgm:t>
    </dgm:pt>
    <dgm:pt modelId="{A2D1E986-D2BD-4232-9BF4-01BEA674F039}" type="sibTrans" cxnId="{9C442E29-C0B9-4399-B323-C3643C51F10F}">
      <dgm:prSet/>
      <dgm:spPr/>
      <dgm:t>
        <a:bodyPr/>
        <a:lstStyle/>
        <a:p>
          <a:endParaRPr lang="cs-CZ"/>
        </a:p>
      </dgm:t>
    </dgm:pt>
    <dgm:pt modelId="{741DEE35-E32F-43AF-A325-6DC3B1A04E8A}">
      <dgm:prSet phldrT="[Text]"/>
      <dgm:spPr/>
      <dgm:t>
        <a:bodyPr/>
        <a:lstStyle/>
        <a:p>
          <a:r>
            <a:rPr lang="cs-CZ" dirty="0" smtClean="0"/>
            <a:t>ORP</a:t>
          </a:r>
          <a:endParaRPr lang="cs-CZ" dirty="0"/>
        </a:p>
      </dgm:t>
    </dgm:pt>
    <dgm:pt modelId="{F44502FA-3D10-4395-988D-3B11EAAD427A}" type="parTrans" cxnId="{947E9095-6689-4ADC-A522-6368727FB6F6}">
      <dgm:prSet/>
      <dgm:spPr/>
      <dgm:t>
        <a:bodyPr/>
        <a:lstStyle/>
        <a:p>
          <a:endParaRPr lang="cs-CZ"/>
        </a:p>
      </dgm:t>
    </dgm:pt>
    <dgm:pt modelId="{00AD0693-C0B7-4E5C-887A-C286D4F996ED}" type="sibTrans" cxnId="{947E9095-6689-4ADC-A522-6368727FB6F6}">
      <dgm:prSet/>
      <dgm:spPr/>
      <dgm:t>
        <a:bodyPr/>
        <a:lstStyle/>
        <a:p>
          <a:endParaRPr lang="cs-CZ"/>
        </a:p>
      </dgm:t>
    </dgm:pt>
    <dgm:pt modelId="{A8BBC0DA-739F-4775-8965-9A20206AC20B}">
      <dgm:prSet phldrT="[Text]"/>
      <dgm:spPr/>
      <dgm:t>
        <a:bodyPr/>
        <a:lstStyle/>
        <a:p>
          <a:r>
            <a:rPr lang="cs-CZ" dirty="0" smtClean="0"/>
            <a:t>MAS</a:t>
          </a:r>
          <a:endParaRPr lang="cs-CZ" dirty="0"/>
        </a:p>
      </dgm:t>
    </dgm:pt>
    <dgm:pt modelId="{11E62035-94D3-4842-B7A3-D161877DCA5C}" type="parTrans" cxnId="{1CD7FEEB-AD56-42CC-98BD-DBC90A6C2B9F}">
      <dgm:prSet/>
      <dgm:spPr/>
      <dgm:t>
        <a:bodyPr/>
        <a:lstStyle/>
        <a:p>
          <a:endParaRPr lang="cs-CZ"/>
        </a:p>
      </dgm:t>
    </dgm:pt>
    <dgm:pt modelId="{B04AEF2C-592F-41E3-A8B2-B21599163685}" type="sibTrans" cxnId="{1CD7FEEB-AD56-42CC-98BD-DBC90A6C2B9F}">
      <dgm:prSet/>
      <dgm:spPr/>
      <dgm:t>
        <a:bodyPr/>
        <a:lstStyle/>
        <a:p>
          <a:endParaRPr lang="cs-CZ"/>
        </a:p>
      </dgm:t>
    </dgm:pt>
    <dgm:pt modelId="{14CF26FA-1975-403D-A0B3-D58EF1355C2C}">
      <dgm:prSet phldrT="[Text]"/>
      <dgm:spPr/>
      <dgm:t>
        <a:bodyPr/>
        <a:lstStyle/>
        <a:p>
          <a:r>
            <a:rPr lang="cs-CZ" dirty="0" smtClean="0"/>
            <a:t>mikro-</a:t>
          </a:r>
        </a:p>
        <a:p>
          <a:r>
            <a:rPr lang="cs-CZ" dirty="0" smtClean="0"/>
            <a:t>regiony</a:t>
          </a:r>
          <a:endParaRPr lang="cs-CZ" dirty="0"/>
        </a:p>
      </dgm:t>
    </dgm:pt>
    <dgm:pt modelId="{DF5CA853-96B6-4561-B5C1-3DC7E27CFE9D}" type="parTrans" cxnId="{0B47D2AF-350F-444E-9DD0-1450BDA9C064}">
      <dgm:prSet/>
      <dgm:spPr/>
      <dgm:t>
        <a:bodyPr/>
        <a:lstStyle/>
        <a:p>
          <a:endParaRPr lang="cs-CZ"/>
        </a:p>
      </dgm:t>
    </dgm:pt>
    <dgm:pt modelId="{D654E39E-6399-4A65-A0CB-7244E0C29405}" type="sibTrans" cxnId="{0B47D2AF-350F-444E-9DD0-1450BDA9C064}">
      <dgm:prSet/>
      <dgm:spPr/>
      <dgm:t>
        <a:bodyPr/>
        <a:lstStyle/>
        <a:p>
          <a:endParaRPr lang="cs-CZ"/>
        </a:p>
      </dgm:t>
    </dgm:pt>
    <dgm:pt modelId="{F8EF6B4E-9342-4037-8841-45EC4D611FE1}">
      <dgm:prSet phldrT="[Text]"/>
      <dgm:spPr/>
      <dgm:t>
        <a:bodyPr/>
        <a:lstStyle/>
        <a:p>
          <a:r>
            <a:rPr lang="cs-CZ" dirty="0" smtClean="0"/>
            <a:t>územní</a:t>
          </a:r>
        </a:p>
        <a:p>
          <a:r>
            <a:rPr lang="cs-CZ" dirty="0" smtClean="0"/>
            <a:t>plány</a:t>
          </a:r>
          <a:endParaRPr lang="cs-CZ" dirty="0"/>
        </a:p>
      </dgm:t>
    </dgm:pt>
    <dgm:pt modelId="{B7DC0342-B738-4665-80E4-AFA65A502D69}" type="parTrans" cxnId="{8E49638F-879F-4820-90BA-FBC5E0780448}">
      <dgm:prSet/>
      <dgm:spPr/>
      <dgm:t>
        <a:bodyPr/>
        <a:lstStyle/>
        <a:p>
          <a:endParaRPr lang="cs-CZ"/>
        </a:p>
      </dgm:t>
    </dgm:pt>
    <dgm:pt modelId="{32CF12A4-4D5E-4174-A20E-5A34AB850758}" type="sibTrans" cxnId="{8E49638F-879F-4820-90BA-FBC5E0780448}">
      <dgm:prSet/>
      <dgm:spPr/>
      <dgm:t>
        <a:bodyPr/>
        <a:lstStyle/>
        <a:p>
          <a:endParaRPr lang="cs-CZ"/>
        </a:p>
      </dgm:t>
    </dgm:pt>
    <dgm:pt modelId="{14DFC9EF-F01D-4998-ADA3-ED20F09579A7}">
      <dgm:prSet phldrT="[Text]"/>
      <dgm:spPr/>
      <dgm:t>
        <a:bodyPr/>
        <a:lstStyle/>
        <a:p>
          <a:r>
            <a:rPr lang="cs-CZ" dirty="0" smtClean="0"/>
            <a:t>veřejná</a:t>
          </a:r>
        </a:p>
        <a:p>
          <a:r>
            <a:rPr lang="cs-CZ" dirty="0" smtClean="0"/>
            <a:t>správa</a:t>
          </a:r>
          <a:endParaRPr lang="cs-CZ" dirty="0"/>
        </a:p>
      </dgm:t>
    </dgm:pt>
    <dgm:pt modelId="{DCA9D8C7-294D-4DCA-BA6C-89D0C1D2E3EA}" type="parTrans" cxnId="{B6370DD7-910A-441D-90FB-EE828BCA79EE}">
      <dgm:prSet/>
      <dgm:spPr/>
      <dgm:t>
        <a:bodyPr/>
        <a:lstStyle/>
        <a:p>
          <a:endParaRPr lang="cs-CZ"/>
        </a:p>
      </dgm:t>
    </dgm:pt>
    <dgm:pt modelId="{B1CC4896-64A7-4377-90BA-71D268A44349}" type="sibTrans" cxnId="{B6370DD7-910A-441D-90FB-EE828BCA79EE}">
      <dgm:prSet/>
      <dgm:spPr/>
      <dgm:t>
        <a:bodyPr/>
        <a:lstStyle/>
        <a:p>
          <a:endParaRPr lang="cs-CZ"/>
        </a:p>
      </dgm:t>
    </dgm:pt>
    <dgm:pt modelId="{63691345-49B0-48D2-9FE6-D96D8E32EE3C}">
      <dgm:prSet phldrT="[Text]"/>
      <dgm:spPr/>
      <dgm:t>
        <a:bodyPr/>
        <a:lstStyle/>
        <a:p>
          <a:r>
            <a:rPr lang="cs-CZ" dirty="0" smtClean="0"/>
            <a:t>projekty</a:t>
          </a:r>
          <a:endParaRPr lang="cs-CZ" dirty="0"/>
        </a:p>
      </dgm:t>
    </dgm:pt>
    <dgm:pt modelId="{80E79FFB-D80F-47D7-99F6-5E641E4B16C5}" type="parTrans" cxnId="{0049DA77-5493-4BDD-8A65-D8B1B81B20CD}">
      <dgm:prSet/>
      <dgm:spPr/>
      <dgm:t>
        <a:bodyPr/>
        <a:lstStyle/>
        <a:p>
          <a:endParaRPr lang="cs-CZ"/>
        </a:p>
      </dgm:t>
    </dgm:pt>
    <dgm:pt modelId="{106C174C-433F-4D05-A4B5-4A965CA1F7BE}" type="sibTrans" cxnId="{0049DA77-5493-4BDD-8A65-D8B1B81B20CD}">
      <dgm:prSet/>
      <dgm:spPr/>
      <dgm:t>
        <a:bodyPr/>
        <a:lstStyle/>
        <a:p>
          <a:endParaRPr lang="cs-CZ"/>
        </a:p>
      </dgm:t>
    </dgm:pt>
    <dgm:pt modelId="{EAF8F2B0-7D3B-40DA-A8BB-159FE7B75A8A}" type="pres">
      <dgm:prSet presAssocID="{02E06EC7-D90D-4588-B0EE-73320D6960B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1A7C132E-7A2D-4B15-9EA9-133D204BDE65}" type="pres">
      <dgm:prSet presAssocID="{0DEEC52F-D516-4085-9D3E-B273B29DF9FA}" presName="Parent" presStyleLbl="node0" presStyleIdx="0" presStyleCnt="1" custScaleX="120970">
        <dgm:presLayoutVars>
          <dgm:chMax val="6"/>
          <dgm:chPref val="6"/>
        </dgm:presLayoutVars>
      </dgm:prSet>
      <dgm:spPr/>
      <dgm:t>
        <a:bodyPr/>
        <a:lstStyle/>
        <a:p>
          <a:endParaRPr lang="cs-CZ"/>
        </a:p>
      </dgm:t>
    </dgm:pt>
    <dgm:pt modelId="{3501425E-9405-4433-90A8-2D99732661EA}" type="pres">
      <dgm:prSet presAssocID="{741DEE35-E32F-43AF-A325-6DC3B1A04E8A}" presName="Accent1" presStyleCnt="0"/>
      <dgm:spPr/>
    </dgm:pt>
    <dgm:pt modelId="{8377FF67-A3AB-4B4A-80DF-76410AB6C64D}" type="pres">
      <dgm:prSet presAssocID="{741DEE35-E32F-43AF-A325-6DC3B1A04E8A}" presName="Accent" presStyleLbl="bgShp" presStyleIdx="0" presStyleCnt="6"/>
      <dgm:spPr/>
    </dgm:pt>
    <dgm:pt modelId="{AEE7009D-78BA-408C-8EDC-392D10806118}" type="pres">
      <dgm:prSet presAssocID="{741DEE35-E32F-43AF-A325-6DC3B1A04E8A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DC5AE3-44DB-4A1A-87EA-D6D23A5E7A22}" type="pres">
      <dgm:prSet presAssocID="{A8BBC0DA-739F-4775-8965-9A20206AC20B}" presName="Accent2" presStyleCnt="0"/>
      <dgm:spPr/>
    </dgm:pt>
    <dgm:pt modelId="{346F6031-BC09-4A4D-9D0F-D0E3B6AFF5F9}" type="pres">
      <dgm:prSet presAssocID="{A8BBC0DA-739F-4775-8965-9A20206AC20B}" presName="Accent" presStyleLbl="bgShp" presStyleIdx="1" presStyleCnt="6"/>
      <dgm:spPr/>
    </dgm:pt>
    <dgm:pt modelId="{6C32F7D2-7FD2-48AB-B43A-D3FE9C72BA2A}" type="pres">
      <dgm:prSet presAssocID="{A8BBC0DA-739F-4775-8965-9A20206AC20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3C0780-1BE6-4DF2-B57D-EB683DA71C8A}" type="pres">
      <dgm:prSet presAssocID="{14CF26FA-1975-403D-A0B3-D58EF1355C2C}" presName="Accent3" presStyleCnt="0"/>
      <dgm:spPr/>
    </dgm:pt>
    <dgm:pt modelId="{71BD70E6-F867-4BF7-8AC2-3E2323E28D0F}" type="pres">
      <dgm:prSet presAssocID="{14CF26FA-1975-403D-A0B3-D58EF1355C2C}" presName="Accent" presStyleLbl="bgShp" presStyleIdx="2" presStyleCnt="6"/>
      <dgm:spPr/>
    </dgm:pt>
    <dgm:pt modelId="{D6E031AB-340A-4256-AD90-DE245B941383}" type="pres">
      <dgm:prSet presAssocID="{14CF26FA-1975-403D-A0B3-D58EF1355C2C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712C05-C7C1-49C9-BF22-7AA51E35D319}" type="pres">
      <dgm:prSet presAssocID="{F8EF6B4E-9342-4037-8841-45EC4D611FE1}" presName="Accent4" presStyleCnt="0"/>
      <dgm:spPr/>
    </dgm:pt>
    <dgm:pt modelId="{1545DA41-71A4-4820-AADB-762BB6E2D396}" type="pres">
      <dgm:prSet presAssocID="{F8EF6B4E-9342-4037-8841-45EC4D611FE1}" presName="Accent" presStyleLbl="bgShp" presStyleIdx="3" presStyleCnt="6"/>
      <dgm:spPr/>
    </dgm:pt>
    <dgm:pt modelId="{3520A26E-4FC6-488C-9CB9-882103207F52}" type="pres">
      <dgm:prSet presAssocID="{F8EF6B4E-9342-4037-8841-45EC4D611FE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FB9840-A121-42D2-8480-A2FA30E5E409}" type="pres">
      <dgm:prSet presAssocID="{14DFC9EF-F01D-4998-ADA3-ED20F09579A7}" presName="Accent5" presStyleCnt="0"/>
      <dgm:spPr/>
    </dgm:pt>
    <dgm:pt modelId="{AB6BC798-EBBC-4C21-861F-B8C37335DB4C}" type="pres">
      <dgm:prSet presAssocID="{14DFC9EF-F01D-4998-ADA3-ED20F09579A7}" presName="Accent" presStyleLbl="bgShp" presStyleIdx="4" presStyleCnt="6"/>
      <dgm:spPr/>
    </dgm:pt>
    <dgm:pt modelId="{74059CEC-E149-4BF7-87C3-BC8F4DA0E9D6}" type="pres">
      <dgm:prSet presAssocID="{14DFC9EF-F01D-4998-ADA3-ED20F09579A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1DFE3C-48C6-4AB4-89E4-B2FC795B00D3}" type="pres">
      <dgm:prSet presAssocID="{63691345-49B0-48D2-9FE6-D96D8E32EE3C}" presName="Accent6" presStyleCnt="0"/>
      <dgm:spPr/>
    </dgm:pt>
    <dgm:pt modelId="{95DA2ECA-5F6F-45E6-9749-9E676778ADFA}" type="pres">
      <dgm:prSet presAssocID="{63691345-49B0-48D2-9FE6-D96D8E32EE3C}" presName="Accent" presStyleLbl="bgShp" presStyleIdx="5" presStyleCnt="6"/>
      <dgm:spPr/>
    </dgm:pt>
    <dgm:pt modelId="{C1FB0239-7C5E-477C-A0B7-0CAC571DC15A}" type="pres">
      <dgm:prSet presAssocID="{63691345-49B0-48D2-9FE6-D96D8E32EE3C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49638F-879F-4820-90BA-FBC5E0780448}" srcId="{0DEEC52F-D516-4085-9D3E-B273B29DF9FA}" destId="{F8EF6B4E-9342-4037-8841-45EC4D611FE1}" srcOrd="3" destOrd="0" parTransId="{B7DC0342-B738-4665-80E4-AFA65A502D69}" sibTransId="{32CF12A4-4D5E-4174-A20E-5A34AB850758}"/>
    <dgm:cxn modelId="{9C442E29-C0B9-4399-B323-C3643C51F10F}" srcId="{02E06EC7-D90D-4588-B0EE-73320D6960B1}" destId="{0DEEC52F-D516-4085-9D3E-B273B29DF9FA}" srcOrd="0" destOrd="0" parTransId="{3C9395ED-AE12-4D27-AD3B-93E6E9DB6FAB}" sibTransId="{A2D1E986-D2BD-4232-9BF4-01BEA674F039}"/>
    <dgm:cxn modelId="{DCD81F9F-3353-46F0-9904-96AC6969C264}" type="presOf" srcId="{63691345-49B0-48D2-9FE6-D96D8E32EE3C}" destId="{C1FB0239-7C5E-477C-A0B7-0CAC571DC15A}" srcOrd="0" destOrd="0" presId="urn:microsoft.com/office/officeart/2011/layout/HexagonRadial"/>
    <dgm:cxn modelId="{539FE346-4DBD-4A26-AEFA-D7C8D61783B0}" type="presOf" srcId="{741DEE35-E32F-43AF-A325-6DC3B1A04E8A}" destId="{AEE7009D-78BA-408C-8EDC-392D10806118}" srcOrd="0" destOrd="0" presId="urn:microsoft.com/office/officeart/2011/layout/HexagonRadial"/>
    <dgm:cxn modelId="{0049DA77-5493-4BDD-8A65-D8B1B81B20CD}" srcId="{0DEEC52F-D516-4085-9D3E-B273B29DF9FA}" destId="{63691345-49B0-48D2-9FE6-D96D8E32EE3C}" srcOrd="5" destOrd="0" parTransId="{80E79FFB-D80F-47D7-99F6-5E641E4B16C5}" sibTransId="{106C174C-433F-4D05-A4B5-4A965CA1F7BE}"/>
    <dgm:cxn modelId="{1CD7FEEB-AD56-42CC-98BD-DBC90A6C2B9F}" srcId="{0DEEC52F-D516-4085-9D3E-B273B29DF9FA}" destId="{A8BBC0DA-739F-4775-8965-9A20206AC20B}" srcOrd="1" destOrd="0" parTransId="{11E62035-94D3-4842-B7A3-D161877DCA5C}" sibTransId="{B04AEF2C-592F-41E3-A8B2-B21599163685}"/>
    <dgm:cxn modelId="{0E14A629-353D-4BE9-898D-806964D23F72}" type="presOf" srcId="{14CF26FA-1975-403D-A0B3-D58EF1355C2C}" destId="{D6E031AB-340A-4256-AD90-DE245B941383}" srcOrd="0" destOrd="0" presId="urn:microsoft.com/office/officeart/2011/layout/HexagonRadial"/>
    <dgm:cxn modelId="{D8D48330-565E-4416-8D1D-88F53908D01A}" type="presOf" srcId="{0DEEC52F-D516-4085-9D3E-B273B29DF9FA}" destId="{1A7C132E-7A2D-4B15-9EA9-133D204BDE65}" srcOrd="0" destOrd="0" presId="urn:microsoft.com/office/officeart/2011/layout/HexagonRadial"/>
    <dgm:cxn modelId="{65319348-AC59-48E9-9804-673CF448A1D5}" type="presOf" srcId="{02E06EC7-D90D-4588-B0EE-73320D6960B1}" destId="{EAF8F2B0-7D3B-40DA-A8BB-159FE7B75A8A}" srcOrd="0" destOrd="0" presId="urn:microsoft.com/office/officeart/2011/layout/HexagonRadial"/>
    <dgm:cxn modelId="{E2D7F0FA-5EF9-4EE6-A8D3-8E6F5ECB7BB9}" type="presOf" srcId="{A8BBC0DA-739F-4775-8965-9A20206AC20B}" destId="{6C32F7D2-7FD2-48AB-B43A-D3FE9C72BA2A}" srcOrd="0" destOrd="0" presId="urn:microsoft.com/office/officeart/2011/layout/HexagonRadial"/>
    <dgm:cxn modelId="{B6370DD7-910A-441D-90FB-EE828BCA79EE}" srcId="{0DEEC52F-D516-4085-9D3E-B273B29DF9FA}" destId="{14DFC9EF-F01D-4998-ADA3-ED20F09579A7}" srcOrd="4" destOrd="0" parTransId="{DCA9D8C7-294D-4DCA-BA6C-89D0C1D2E3EA}" sibTransId="{B1CC4896-64A7-4377-90BA-71D268A44349}"/>
    <dgm:cxn modelId="{0B47D2AF-350F-444E-9DD0-1450BDA9C064}" srcId="{0DEEC52F-D516-4085-9D3E-B273B29DF9FA}" destId="{14CF26FA-1975-403D-A0B3-D58EF1355C2C}" srcOrd="2" destOrd="0" parTransId="{DF5CA853-96B6-4561-B5C1-3DC7E27CFE9D}" sibTransId="{D654E39E-6399-4A65-A0CB-7244E0C29405}"/>
    <dgm:cxn modelId="{EE36EEB5-28D8-42BE-B612-AA0ACEF72573}" type="presOf" srcId="{14DFC9EF-F01D-4998-ADA3-ED20F09579A7}" destId="{74059CEC-E149-4BF7-87C3-BC8F4DA0E9D6}" srcOrd="0" destOrd="0" presId="urn:microsoft.com/office/officeart/2011/layout/HexagonRadial"/>
    <dgm:cxn modelId="{947E9095-6689-4ADC-A522-6368727FB6F6}" srcId="{0DEEC52F-D516-4085-9D3E-B273B29DF9FA}" destId="{741DEE35-E32F-43AF-A325-6DC3B1A04E8A}" srcOrd="0" destOrd="0" parTransId="{F44502FA-3D10-4395-988D-3B11EAAD427A}" sibTransId="{00AD0693-C0B7-4E5C-887A-C286D4F996ED}"/>
    <dgm:cxn modelId="{C6EBF5BB-E280-480F-978B-A6830A56EABA}" type="presOf" srcId="{F8EF6B4E-9342-4037-8841-45EC4D611FE1}" destId="{3520A26E-4FC6-488C-9CB9-882103207F52}" srcOrd="0" destOrd="0" presId="urn:microsoft.com/office/officeart/2011/layout/HexagonRadial"/>
    <dgm:cxn modelId="{A6121638-B45D-401D-B8B1-CA9B37651A9C}" type="presParOf" srcId="{EAF8F2B0-7D3B-40DA-A8BB-159FE7B75A8A}" destId="{1A7C132E-7A2D-4B15-9EA9-133D204BDE65}" srcOrd="0" destOrd="0" presId="urn:microsoft.com/office/officeart/2011/layout/HexagonRadial"/>
    <dgm:cxn modelId="{F4EA8686-F395-4E7F-91B1-CF951C6D634A}" type="presParOf" srcId="{EAF8F2B0-7D3B-40DA-A8BB-159FE7B75A8A}" destId="{3501425E-9405-4433-90A8-2D99732661EA}" srcOrd="1" destOrd="0" presId="urn:microsoft.com/office/officeart/2011/layout/HexagonRadial"/>
    <dgm:cxn modelId="{0048E756-D488-4EAD-AEE9-76E5ABB02B7A}" type="presParOf" srcId="{3501425E-9405-4433-90A8-2D99732661EA}" destId="{8377FF67-A3AB-4B4A-80DF-76410AB6C64D}" srcOrd="0" destOrd="0" presId="urn:microsoft.com/office/officeart/2011/layout/HexagonRadial"/>
    <dgm:cxn modelId="{7C93882B-8E98-42C4-94CE-7A63184B4858}" type="presParOf" srcId="{EAF8F2B0-7D3B-40DA-A8BB-159FE7B75A8A}" destId="{AEE7009D-78BA-408C-8EDC-392D10806118}" srcOrd="2" destOrd="0" presId="urn:microsoft.com/office/officeart/2011/layout/HexagonRadial"/>
    <dgm:cxn modelId="{5E8E1DF3-FE69-4581-91BF-74F6F5FA97F8}" type="presParOf" srcId="{EAF8F2B0-7D3B-40DA-A8BB-159FE7B75A8A}" destId="{F7DC5AE3-44DB-4A1A-87EA-D6D23A5E7A22}" srcOrd="3" destOrd="0" presId="urn:microsoft.com/office/officeart/2011/layout/HexagonRadial"/>
    <dgm:cxn modelId="{F0AB54CF-EEF6-4C3E-83DB-6E4D6BD928F4}" type="presParOf" srcId="{F7DC5AE3-44DB-4A1A-87EA-D6D23A5E7A22}" destId="{346F6031-BC09-4A4D-9D0F-D0E3B6AFF5F9}" srcOrd="0" destOrd="0" presId="urn:microsoft.com/office/officeart/2011/layout/HexagonRadial"/>
    <dgm:cxn modelId="{BFB39AFD-D0E2-4DB5-9801-DCFAFE338259}" type="presParOf" srcId="{EAF8F2B0-7D3B-40DA-A8BB-159FE7B75A8A}" destId="{6C32F7D2-7FD2-48AB-B43A-D3FE9C72BA2A}" srcOrd="4" destOrd="0" presId="urn:microsoft.com/office/officeart/2011/layout/HexagonRadial"/>
    <dgm:cxn modelId="{65699F06-5AF7-4986-BD1F-A4653B6D0DB3}" type="presParOf" srcId="{EAF8F2B0-7D3B-40DA-A8BB-159FE7B75A8A}" destId="{EC3C0780-1BE6-4DF2-B57D-EB683DA71C8A}" srcOrd="5" destOrd="0" presId="urn:microsoft.com/office/officeart/2011/layout/HexagonRadial"/>
    <dgm:cxn modelId="{FCBF349E-2E7D-440D-94D4-D465FE72F7D4}" type="presParOf" srcId="{EC3C0780-1BE6-4DF2-B57D-EB683DA71C8A}" destId="{71BD70E6-F867-4BF7-8AC2-3E2323E28D0F}" srcOrd="0" destOrd="0" presId="urn:microsoft.com/office/officeart/2011/layout/HexagonRadial"/>
    <dgm:cxn modelId="{EC596A56-46F0-4FF3-98A7-7CBAB6C19E2A}" type="presParOf" srcId="{EAF8F2B0-7D3B-40DA-A8BB-159FE7B75A8A}" destId="{D6E031AB-340A-4256-AD90-DE245B941383}" srcOrd="6" destOrd="0" presId="urn:microsoft.com/office/officeart/2011/layout/HexagonRadial"/>
    <dgm:cxn modelId="{14AEE31A-24FB-4DDC-9EB3-D0EB77A907FA}" type="presParOf" srcId="{EAF8F2B0-7D3B-40DA-A8BB-159FE7B75A8A}" destId="{CB712C05-C7C1-49C9-BF22-7AA51E35D319}" srcOrd="7" destOrd="0" presId="urn:microsoft.com/office/officeart/2011/layout/HexagonRadial"/>
    <dgm:cxn modelId="{072EDB70-1A8F-45E9-8E30-73CB06D7E7B4}" type="presParOf" srcId="{CB712C05-C7C1-49C9-BF22-7AA51E35D319}" destId="{1545DA41-71A4-4820-AADB-762BB6E2D396}" srcOrd="0" destOrd="0" presId="urn:microsoft.com/office/officeart/2011/layout/HexagonRadial"/>
    <dgm:cxn modelId="{F997E368-FB07-4A5E-8240-FA247C6A2228}" type="presParOf" srcId="{EAF8F2B0-7D3B-40DA-A8BB-159FE7B75A8A}" destId="{3520A26E-4FC6-488C-9CB9-882103207F52}" srcOrd="8" destOrd="0" presId="urn:microsoft.com/office/officeart/2011/layout/HexagonRadial"/>
    <dgm:cxn modelId="{1CD88B01-05D3-4F14-9213-D9863B98CEF3}" type="presParOf" srcId="{EAF8F2B0-7D3B-40DA-A8BB-159FE7B75A8A}" destId="{10FB9840-A121-42D2-8480-A2FA30E5E409}" srcOrd="9" destOrd="0" presId="urn:microsoft.com/office/officeart/2011/layout/HexagonRadial"/>
    <dgm:cxn modelId="{CC4FABA1-3A8D-4281-BF20-D666F5ED23FB}" type="presParOf" srcId="{10FB9840-A121-42D2-8480-A2FA30E5E409}" destId="{AB6BC798-EBBC-4C21-861F-B8C37335DB4C}" srcOrd="0" destOrd="0" presId="urn:microsoft.com/office/officeart/2011/layout/HexagonRadial"/>
    <dgm:cxn modelId="{A782C6A3-9DBE-42FE-B192-76FB960DA274}" type="presParOf" srcId="{EAF8F2B0-7D3B-40DA-A8BB-159FE7B75A8A}" destId="{74059CEC-E149-4BF7-87C3-BC8F4DA0E9D6}" srcOrd="10" destOrd="0" presId="urn:microsoft.com/office/officeart/2011/layout/HexagonRadial"/>
    <dgm:cxn modelId="{13222524-872D-48FB-A475-B2C82AB0D91D}" type="presParOf" srcId="{EAF8F2B0-7D3B-40DA-A8BB-159FE7B75A8A}" destId="{F51DFE3C-48C6-4AB4-89E4-B2FC795B00D3}" srcOrd="11" destOrd="0" presId="urn:microsoft.com/office/officeart/2011/layout/HexagonRadial"/>
    <dgm:cxn modelId="{E4FA6ABF-2CA0-49CF-A049-93C8DA075AD8}" type="presParOf" srcId="{F51DFE3C-48C6-4AB4-89E4-B2FC795B00D3}" destId="{95DA2ECA-5F6F-45E6-9749-9E676778ADFA}" srcOrd="0" destOrd="0" presId="urn:microsoft.com/office/officeart/2011/layout/HexagonRadial"/>
    <dgm:cxn modelId="{E9492951-FC69-4114-962D-20135BD0FE29}" type="presParOf" srcId="{EAF8F2B0-7D3B-40DA-A8BB-159FE7B75A8A}" destId="{C1FB0239-7C5E-477C-A0B7-0CAC571DC15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470EB-4255-40F2-865D-EAD89AD1572D}">
      <dsp:nvSpPr>
        <dsp:cNvPr id="0" name=""/>
        <dsp:cNvSpPr/>
      </dsp:nvSpPr>
      <dsp:spPr>
        <a:xfrm>
          <a:off x="2772508" y="1252735"/>
          <a:ext cx="2724491" cy="2020039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rgbClr val="FFFF00"/>
              </a:solidFill>
            </a:rPr>
            <a:t>prostorovost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rgbClr val="FFFF00"/>
              </a:solidFill>
            </a:rPr>
            <a:t>časovost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rgbClr val="FFFF00"/>
              </a:solidFill>
            </a:rPr>
            <a:t>moc a touha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rgbClr val="FFFF00"/>
              </a:solidFill>
            </a:rPr>
            <a:t>odpor a zjednávání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 dirty="0"/>
        </a:p>
      </dsp:txBody>
      <dsp:txXfrm>
        <a:off x="3191924" y="1563706"/>
        <a:ext cx="1885659" cy="1398097"/>
      </dsp:txXfrm>
    </dsp:sp>
    <dsp:sp modelId="{E555BEEC-908D-4B52-B1EE-2104A67168E0}">
      <dsp:nvSpPr>
        <dsp:cNvPr id="0" name=""/>
        <dsp:cNvSpPr/>
      </dsp:nvSpPr>
      <dsp:spPr>
        <a:xfrm>
          <a:off x="4368944" y="69201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6158DF-3A45-499F-BA11-B33B5690BD67}">
      <dsp:nvSpPr>
        <dsp:cNvPr id="0" name=""/>
        <dsp:cNvSpPr/>
      </dsp:nvSpPr>
      <dsp:spPr>
        <a:xfrm>
          <a:off x="3277348" y="0"/>
          <a:ext cx="1721717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ekonomie</a:t>
          </a:r>
          <a:endParaRPr lang="cs-CZ" sz="2200" kern="1200" dirty="0"/>
        </a:p>
      </dsp:txBody>
      <dsp:txXfrm>
        <a:off x="3546123" y="205391"/>
        <a:ext cx="1184167" cy="904915"/>
      </dsp:txXfrm>
    </dsp:sp>
    <dsp:sp modelId="{4971E1CA-8AD4-4EF9-8983-E87BD40B345C}">
      <dsp:nvSpPr>
        <dsp:cNvPr id="0" name=""/>
        <dsp:cNvSpPr/>
      </dsp:nvSpPr>
      <dsp:spPr>
        <a:xfrm>
          <a:off x="5186126" y="181988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0F7C5-E6EA-428B-B12E-B8F6A60DBB23}">
      <dsp:nvSpPr>
        <dsp:cNvPr id="0" name=""/>
        <dsp:cNvSpPr/>
      </dsp:nvSpPr>
      <dsp:spPr>
        <a:xfrm>
          <a:off x="4932744" y="820688"/>
          <a:ext cx="1958313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společnost</a:t>
          </a:r>
          <a:endParaRPr lang="cs-CZ" sz="2200" kern="1200" dirty="0"/>
        </a:p>
      </dsp:txBody>
      <dsp:txXfrm>
        <a:off x="5221235" y="1014511"/>
        <a:ext cx="1381331" cy="928051"/>
      </dsp:txXfrm>
    </dsp:sp>
    <dsp:sp modelId="{43D910B1-5DA9-4881-8F94-D8DC60C3CD58}">
      <dsp:nvSpPr>
        <dsp:cNvPr id="0" name=""/>
        <dsp:cNvSpPr/>
      </dsp:nvSpPr>
      <dsp:spPr>
        <a:xfrm>
          <a:off x="4618458" y="3093043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3D249D-E2A5-4FE6-8D37-1B92559BB27F}">
      <dsp:nvSpPr>
        <dsp:cNvPr id="0" name=""/>
        <dsp:cNvSpPr/>
      </dsp:nvSpPr>
      <dsp:spPr>
        <a:xfrm>
          <a:off x="4950751" y="2548884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politika</a:t>
          </a:r>
          <a:endParaRPr lang="cs-CZ" sz="2200" kern="1200" dirty="0"/>
        </a:p>
      </dsp:txBody>
      <dsp:txXfrm>
        <a:off x="5202785" y="2766923"/>
        <a:ext cx="1016763" cy="879619"/>
      </dsp:txXfrm>
    </dsp:sp>
    <dsp:sp modelId="{3775090E-9A6F-44A4-806A-EEA314B44101}">
      <dsp:nvSpPr>
        <dsp:cNvPr id="0" name=""/>
        <dsp:cNvSpPr/>
      </dsp:nvSpPr>
      <dsp:spPr>
        <a:xfrm>
          <a:off x="3210297" y="3225201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22AB13-7851-426F-8950-35FAC3389095}">
      <dsp:nvSpPr>
        <dsp:cNvPr id="0" name=""/>
        <dsp:cNvSpPr/>
      </dsp:nvSpPr>
      <dsp:spPr>
        <a:xfrm>
          <a:off x="3377792" y="3210265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ekologie</a:t>
          </a:r>
          <a:endParaRPr lang="cs-CZ" sz="2200" kern="1200" dirty="0"/>
        </a:p>
      </dsp:txBody>
      <dsp:txXfrm>
        <a:off x="3629826" y="3428304"/>
        <a:ext cx="1016763" cy="879619"/>
      </dsp:txXfrm>
    </dsp:sp>
    <dsp:sp modelId="{51B97CCE-2038-46B3-82ED-C96EB0D0EB4C}">
      <dsp:nvSpPr>
        <dsp:cNvPr id="0" name=""/>
        <dsp:cNvSpPr/>
      </dsp:nvSpPr>
      <dsp:spPr>
        <a:xfrm>
          <a:off x="2379733" y="2097783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D15D6-B5AF-466A-94D1-F7A60B4A6615}">
      <dsp:nvSpPr>
        <dsp:cNvPr id="0" name=""/>
        <dsp:cNvSpPr/>
      </dsp:nvSpPr>
      <dsp:spPr>
        <a:xfrm>
          <a:off x="1566362" y="2476873"/>
          <a:ext cx="1909114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kultura</a:t>
          </a:r>
          <a:endParaRPr lang="cs-CZ" sz="2200" kern="1200" dirty="0"/>
        </a:p>
      </dsp:txBody>
      <dsp:txXfrm>
        <a:off x="1850753" y="2672866"/>
        <a:ext cx="1340332" cy="923711"/>
      </dsp:txXfrm>
    </dsp:sp>
    <dsp:sp modelId="{85B8FBA6-48FF-492C-A9AF-7EABDC93CBDD}">
      <dsp:nvSpPr>
        <dsp:cNvPr id="0" name=""/>
        <dsp:cNvSpPr/>
      </dsp:nvSpPr>
      <dsp:spPr>
        <a:xfrm>
          <a:off x="1194945" y="820694"/>
          <a:ext cx="2038993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technologie</a:t>
          </a:r>
          <a:endParaRPr lang="cs-CZ" sz="2200" kern="1200" dirty="0"/>
        </a:p>
      </dsp:txBody>
      <dsp:txXfrm>
        <a:off x="1490159" y="1011186"/>
        <a:ext cx="1448565" cy="934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7A34E-3F44-46C8-87D4-24568EB3336C}">
      <dsp:nvSpPr>
        <dsp:cNvPr id="0" name=""/>
        <dsp:cNvSpPr/>
      </dsp:nvSpPr>
      <dsp:spPr>
        <a:xfrm>
          <a:off x="1247797" y="1311046"/>
          <a:ext cx="3600017" cy="144150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rgbClr val="FFFF00"/>
              </a:solidFill>
            </a:rPr>
            <a:t>prostorovost</a:t>
          </a:r>
          <a:r>
            <a:rPr lang="cs-CZ" sz="2800" kern="1200" dirty="0" smtClean="0"/>
            <a:t>i</a:t>
          </a:r>
          <a:endParaRPr lang="cs-CZ" sz="2800" kern="1200" dirty="0"/>
        </a:p>
      </dsp:txBody>
      <dsp:txXfrm>
        <a:off x="1685077" y="1486139"/>
        <a:ext cx="2725457" cy="1091314"/>
      </dsp:txXfrm>
    </dsp:sp>
    <dsp:sp modelId="{A36CB95A-49B1-4810-8B09-DF6234F9415E}">
      <dsp:nvSpPr>
        <dsp:cNvPr id="0" name=""/>
        <dsp:cNvSpPr/>
      </dsp:nvSpPr>
      <dsp:spPr>
        <a:xfrm>
          <a:off x="3258092" y="621385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D207D-E578-4AC3-8DA0-E1849360006C}">
      <dsp:nvSpPr>
        <dsp:cNvPr id="0" name=""/>
        <dsp:cNvSpPr/>
      </dsp:nvSpPr>
      <dsp:spPr>
        <a:xfrm>
          <a:off x="2255909" y="15771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místa</a:t>
          </a:r>
          <a:endParaRPr lang="cs-CZ" sz="2200" kern="1200" dirty="0"/>
        </a:p>
      </dsp:txBody>
      <dsp:txXfrm>
        <a:off x="2482218" y="211555"/>
        <a:ext cx="912982" cy="789836"/>
      </dsp:txXfrm>
    </dsp:sp>
    <dsp:sp modelId="{2679BDEA-74B9-4E11-A168-2EC1D5B9762F}">
      <dsp:nvSpPr>
        <dsp:cNvPr id="0" name=""/>
        <dsp:cNvSpPr/>
      </dsp:nvSpPr>
      <dsp:spPr>
        <a:xfrm>
          <a:off x="3991865" y="1634134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497898-019A-47CE-8374-33DE19AC02A1}">
      <dsp:nvSpPr>
        <dsp:cNvPr id="0" name=""/>
        <dsp:cNvSpPr/>
      </dsp:nvSpPr>
      <dsp:spPr>
        <a:xfrm>
          <a:off x="3620521" y="726643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území</a:t>
          </a:r>
          <a:endParaRPr lang="cs-CZ" sz="2200" kern="1200" dirty="0"/>
        </a:p>
      </dsp:txBody>
      <dsp:txXfrm>
        <a:off x="3846830" y="922427"/>
        <a:ext cx="912982" cy="789836"/>
      </dsp:txXfrm>
    </dsp:sp>
    <dsp:sp modelId="{1CAE429F-E92E-4578-8074-4D8062655C0C}">
      <dsp:nvSpPr>
        <dsp:cNvPr id="0" name=""/>
        <dsp:cNvSpPr/>
      </dsp:nvSpPr>
      <dsp:spPr>
        <a:xfrm>
          <a:off x="3482139" y="2777337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129006-7A13-4B0C-950C-C9D9122255EE}">
      <dsp:nvSpPr>
        <dsp:cNvPr id="0" name=""/>
        <dsp:cNvSpPr/>
      </dsp:nvSpPr>
      <dsp:spPr>
        <a:xfrm>
          <a:off x="3620521" y="2155139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města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venkov</a:t>
          </a:r>
          <a:endParaRPr lang="cs-CZ" sz="2200" kern="1200" dirty="0"/>
        </a:p>
      </dsp:txBody>
      <dsp:txXfrm>
        <a:off x="3846830" y="2350923"/>
        <a:ext cx="912982" cy="789836"/>
      </dsp:txXfrm>
    </dsp:sp>
    <dsp:sp modelId="{02390015-01E9-4B6D-9293-ABB371426B3D}">
      <dsp:nvSpPr>
        <dsp:cNvPr id="0" name=""/>
        <dsp:cNvSpPr/>
      </dsp:nvSpPr>
      <dsp:spPr>
        <a:xfrm>
          <a:off x="2217708" y="2896006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13F68-7DE9-40A4-873C-B885B9CF309C}">
      <dsp:nvSpPr>
        <dsp:cNvPr id="0" name=""/>
        <dsp:cNvSpPr/>
      </dsp:nvSpPr>
      <dsp:spPr>
        <a:xfrm>
          <a:off x="2368106" y="2882595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krajiny</a:t>
          </a:r>
          <a:endParaRPr lang="cs-CZ" sz="2200" kern="1200" dirty="0"/>
        </a:p>
      </dsp:txBody>
      <dsp:txXfrm>
        <a:off x="2594415" y="3078379"/>
        <a:ext cx="912982" cy="789836"/>
      </dsp:txXfrm>
    </dsp:sp>
    <dsp:sp modelId="{561BBF89-24AD-46B3-BCC8-65710859280F}">
      <dsp:nvSpPr>
        <dsp:cNvPr id="0" name=""/>
        <dsp:cNvSpPr/>
      </dsp:nvSpPr>
      <dsp:spPr>
        <a:xfrm>
          <a:off x="1471919" y="1883663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FE08FA-FD67-46BB-BCA1-0F2429864B95}">
      <dsp:nvSpPr>
        <dsp:cNvPr id="0" name=""/>
        <dsp:cNvSpPr/>
      </dsp:nvSpPr>
      <dsp:spPr>
        <a:xfrm>
          <a:off x="1109878" y="2155951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regiony</a:t>
          </a:r>
          <a:endParaRPr lang="cs-CZ" sz="2200" kern="1200" dirty="0"/>
        </a:p>
      </dsp:txBody>
      <dsp:txXfrm>
        <a:off x="1336187" y="2351735"/>
        <a:ext cx="912982" cy="789836"/>
      </dsp:txXfrm>
    </dsp:sp>
    <dsp:sp modelId="{085B844C-D207-491E-A7C4-60512C8117CB}">
      <dsp:nvSpPr>
        <dsp:cNvPr id="0" name=""/>
        <dsp:cNvSpPr/>
      </dsp:nvSpPr>
      <dsp:spPr>
        <a:xfrm>
          <a:off x="1109878" y="725017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globiony</a:t>
          </a:r>
          <a:endParaRPr lang="cs-CZ" sz="1900" kern="1200" dirty="0"/>
        </a:p>
      </dsp:txBody>
      <dsp:txXfrm>
        <a:off x="1336187" y="920801"/>
        <a:ext cx="912982" cy="789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4BD95C-74CE-4A46-8E53-6CE4BF80309A}">
      <dsp:nvSpPr>
        <dsp:cNvPr id="0" name=""/>
        <dsp:cNvSpPr/>
      </dsp:nvSpPr>
      <dsp:spPr>
        <a:xfrm>
          <a:off x="2310154" y="1520311"/>
          <a:ext cx="2147037" cy="158355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Moravské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Švýcarsko</a:t>
          </a:r>
          <a:endParaRPr lang="cs-CZ" sz="2200" kern="1200" dirty="0"/>
        </a:p>
      </dsp:txBody>
      <dsp:txXfrm>
        <a:off x="2639881" y="1763503"/>
        <a:ext cx="1487583" cy="1097172"/>
      </dsp:txXfrm>
    </dsp:sp>
    <dsp:sp modelId="{0454FE7A-6C9E-4F52-A369-1CB577025DB1}">
      <dsp:nvSpPr>
        <dsp:cNvPr id="0" name=""/>
        <dsp:cNvSpPr/>
      </dsp:nvSpPr>
      <dsp:spPr>
        <a:xfrm>
          <a:off x="3490201" y="682621"/>
          <a:ext cx="690685" cy="59511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DD9296-72D1-4F53-843C-552AD5916F56}">
      <dsp:nvSpPr>
        <dsp:cNvPr id="0" name=""/>
        <dsp:cNvSpPr/>
      </dsp:nvSpPr>
      <dsp:spPr>
        <a:xfrm>
          <a:off x="2310158" y="0"/>
          <a:ext cx="1904879" cy="12978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Svitavsko</a:t>
          </a:r>
          <a:endParaRPr lang="cs-CZ" sz="2200" kern="1200" dirty="0"/>
        </a:p>
      </dsp:txBody>
      <dsp:txXfrm>
        <a:off x="2592494" y="192361"/>
        <a:ext cx="1340207" cy="913106"/>
      </dsp:txXfrm>
    </dsp:sp>
    <dsp:sp modelId="{55057927-4FF7-436A-9B6B-D68903B7F1C0}">
      <dsp:nvSpPr>
        <dsp:cNvPr id="0" name=""/>
        <dsp:cNvSpPr/>
      </dsp:nvSpPr>
      <dsp:spPr>
        <a:xfrm>
          <a:off x="4129553" y="1836724"/>
          <a:ext cx="690685" cy="59511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C1AED-10E1-42B8-AF15-99FDED633657}">
      <dsp:nvSpPr>
        <dsp:cNvPr id="0" name=""/>
        <dsp:cNvSpPr/>
      </dsp:nvSpPr>
      <dsp:spPr>
        <a:xfrm>
          <a:off x="3776935" y="798251"/>
          <a:ext cx="1722997" cy="12978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Křetínka</a:t>
          </a:r>
          <a:endParaRPr lang="cs-CZ" sz="2200" kern="1200" dirty="0"/>
        </a:p>
      </dsp:txBody>
      <dsp:txXfrm>
        <a:off x="4044115" y="999501"/>
        <a:ext cx="1188637" cy="895328"/>
      </dsp:txXfrm>
    </dsp:sp>
    <dsp:sp modelId="{2BF357AD-2EE5-4638-AC15-6B32B00A81AB}">
      <dsp:nvSpPr>
        <dsp:cNvPr id="0" name=""/>
        <dsp:cNvSpPr/>
      </dsp:nvSpPr>
      <dsp:spPr>
        <a:xfrm>
          <a:off x="3736327" y="3051036"/>
          <a:ext cx="690685" cy="59511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4142DA-8538-4233-8E7F-7B84EB39B89D}">
      <dsp:nvSpPr>
        <dsp:cNvPr id="0" name=""/>
        <dsp:cNvSpPr/>
      </dsp:nvSpPr>
      <dsp:spPr>
        <a:xfrm>
          <a:off x="3746842" y="2390454"/>
          <a:ext cx="1783184" cy="125196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Letovicko</a:t>
          </a:r>
          <a:endParaRPr lang="cs-CZ" sz="2200" kern="1200" dirty="0"/>
        </a:p>
      </dsp:txBody>
      <dsp:txXfrm>
        <a:off x="4014669" y="2578494"/>
        <a:ext cx="1247530" cy="875883"/>
      </dsp:txXfrm>
    </dsp:sp>
    <dsp:sp modelId="{90EFFBA0-2065-4746-9886-7AFE81659074}">
      <dsp:nvSpPr>
        <dsp:cNvPr id="0" name=""/>
        <dsp:cNvSpPr/>
      </dsp:nvSpPr>
      <dsp:spPr>
        <a:xfrm>
          <a:off x="2347290" y="3181399"/>
          <a:ext cx="690685" cy="59511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50152-14FE-4F73-8CD8-9CEA5D6AD697}">
      <dsp:nvSpPr>
        <dsp:cNvPr id="0" name=""/>
        <dsp:cNvSpPr/>
      </dsp:nvSpPr>
      <dsp:spPr>
        <a:xfrm>
          <a:off x="2322047" y="3166667"/>
          <a:ext cx="1881101" cy="12978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Boskovicko</a:t>
          </a:r>
          <a:endParaRPr lang="cs-CZ" sz="2200" kern="1200" dirty="0"/>
        </a:p>
      </dsp:txBody>
      <dsp:txXfrm>
        <a:off x="2602402" y="3360092"/>
        <a:ext cx="1320391" cy="910978"/>
      </dsp:txXfrm>
    </dsp:sp>
    <dsp:sp modelId="{08135BEC-254A-4C16-8454-AD52A9C7E081}">
      <dsp:nvSpPr>
        <dsp:cNvPr id="0" name=""/>
        <dsp:cNvSpPr/>
      </dsp:nvSpPr>
      <dsp:spPr>
        <a:xfrm>
          <a:off x="1528005" y="2069293"/>
          <a:ext cx="690685" cy="59511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8F013-42E7-4C6E-905B-3D3DCBE30BB9}">
      <dsp:nvSpPr>
        <dsp:cNvPr id="0" name=""/>
        <dsp:cNvSpPr/>
      </dsp:nvSpPr>
      <dsp:spPr>
        <a:xfrm>
          <a:off x="954180" y="2368415"/>
          <a:ext cx="1852388" cy="12978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Drahansko</a:t>
          </a:r>
          <a:endParaRPr lang="cs-CZ" sz="2200" kern="1200" dirty="0"/>
        </a:p>
      </dsp:txBody>
      <dsp:txXfrm>
        <a:off x="1232142" y="2563162"/>
        <a:ext cx="1296464" cy="908334"/>
      </dsp:txXfrm>
    </dsp:sp>
    <dsp:sp modelId="{A7EC7570-49F2-4731-9064-5BDC4EFDA5AC}">
      <dsp:nvSpPr>
        <dsp:cNvPr id="0" name=""/>
        <dsp:cNvSpPr/>
      </dsp:nvSpPr>
      <dsp:spPr>
        <a:xfrm>
          <a:off x="950692" y="796466"/>
          <a:ext cx="1859363" cy="1297828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Blanensko</a:t>
          </a:r>
          <a:endParaRPr lang="cs-CZ" sz="2200" kern="1200" dirty="0"/>
        </a:p>
      </dsp:txBody>
      <dsp:txXfrm>
        <a:off x="1229235" y="990888"/>
        <a:ext cx="1302277" cy="9089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C132E-7A2D-4B15-9EA9-133D204BDE65}">
      <dsp:nvSpPr>
        <dsp:cNvPr id="0" name=""/>
        <dsp:cNvSpPr/>
      </dsp:nvSpPr>
      <dsp:spPr>
        <a:xfrm>
          <a:off x="2039885" y="1311046"/>
          <a:ext cx="2015840" cy="144150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smtClean="0"/>
            <a:t>audity</a:t>
          </a:r>
          <a:endParaRPr lang="cs-CZ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praktiky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expertízy</a:t>
          </a:r>
          <a:endParaRPr lang="cs-CZ" sz="2800" kern="1200" dirty="0"/>
        </a:p>
      </dsp:txBody>
      <dsp:txXfrm>
        <a:off x="2345151" y="1529337"/>
        <a:ext cx="1405308" cy="1004918"/>
      </dsp:txXfrm>
    </dsp:sp>
    <dsp:sp modelId="{346F6031-BC09-4A4D-9D0F-D0E3B6AFF5F9}">
      <dsp:nvSpPr>
        <dsp:cNvPr id="0" name=""/>
        <dsp:cNvSpPr/>
      </dsp:nvSpPr>
      <dsp:spPr>
        <a:xfrm>
          <a:off x="3258092" y="621385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E7009D-78BA-408C-8EDC-392D10806118}">
      <dsp:nvSpPr>
        <dsp:cNvPr id="0" name=""/>
        <dsp:cNvSpPr/>
      </dsp:nvSpPr>
      <dsp:spPr>
        <a:xfrm>
          <a:off x="2368106" y="0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ORP</a:t>
          </a:r>
          <a:endParaRPr lang="cs-CZ" sz="2000" kern="1200" dirty="0"/>
        </a:p>
      </dsp:txBody>
      <dsp:txXfrm>
        <a:off x="2594415" y="195784"/>
        <a:ext cx="912982" cy="789836"/>
      </dsp:txXfrm>
    </dsp:sp>
    <dsp:sp modelId="{71BD70E6-F867-4BF7-8AC2-3E2323E28D0F}">
      <dsp:nvSpPr>
        <dsp:cNvPr id="0" name=""/>
        <dsp:cNvSpPr/>
      </dsp:nvSpPr>
      <dsp:spPr>
        <a:xfrm>
          <a:off x="3991865" y="1634134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2F7D2-7FD2-48AB-B43A-D3FE9C72BA2A}">
      <dsp:nvSpPr>
        <dsp:cNvPr id="0" name=""/>
        <dsp:cNvSpPr/>
      </dsp:nvSpPr>
      <dsp:spPr>
        <a:xfrm>
          <a:off x="3620521" y="726643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MAS</a:t>
          </a:r>
          <a:endParaRPr lang="cs-CZ" sz="2000" kern="1200" dirty="0"/>
        </a:p>
      </dsp:txBody>
      <dsp:txXfrm>
        <a:off x="3846830" y="922427"/>
        <a:ext cx="912982" cy="789836"/>
      </dsp:txXfrm>
    </dsp:sp>
    <dsp:sp modelId="{1545DA41-71A4-4820-AADB-762BB6E2D396}">
      <dsp:nvSpPr>
        <dsp:cNvPr id="0" name=""/>
        <dsp:cNvSpPr/>
      </dsp:nvSpPr>
      <dsp:spPr>
        <a:xfrm>
          <a:off x="3482139" y="2777337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031AB-340A-4256-AD90-DE245B941383}">
      <dsp:nvSpPr>
        <dsp:cNvPr id="0" name=""/>
        <dsp:cNvSpPr/>
      </dsp:nvSpPr>
      <dsp:spPr>
        <a:xfrm>
          <a:off x="3620521" y="2155139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mikro-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regiony</a:t>
          </a:r>
          <a:endParaRPr lang="cs-CZ" sz="2000" kern="1200" dirty="0"/>
        </a:p>
      </dsp:txBody>
      <dsp:txXfrm>
        <a:off x="3846830" y="2350923"/>
        <a:ext cx="912982" cy="789836"/>
      </dsp:txXfrm>
    </dsp:sp>
    <dsp:sp modelId="{AB6BC798-EBBC-4C21-861F-B8C37335DB4C}">
      <dsp:nvSpPr>
        <dsp:cNvPr id="0" name=""/>
        <dsp:cNvSpPr/>
      </dsp:nvSpPr>
      <dsp:spPr>
        <a:xfrm>
          <a:off x="2217708" y="2896006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20A26E-4FC6-488C-9CB9-882103207F52}">
      <dsp:nvSpPr>
        <dsp:cNvPr id="0" name=""/>
        <dsp:cNvSpPr/>
      </dsp:nvSpPr>
      <dsp:spPr>
        <a:xfrm>
          <a:off x="2368106" y="2882595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územní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plány</a:t>
          </a:r>
          <a:endParaRPr lang="cs-CZ" sz="2000" kern="1200" dirty="0"/>
        </a:p>
      </dsp:txBody>
      <dsp:txXfrm>
        <a:off x="2594415" y="3078379"/>
        <a:ext cx="912982" cy="789836"/>
      </dsp:txXfrm>
    </dsp:sp>
    <dsp:sp modelId="{95DA2ECA-5F6F-45E6-9749-9E676778ADFA}">
      <dsp:nvSpPr>
        <dsp:cNvPr id="0" name=""/>
        <dsp:cNvSpPr/>
      </dsp:nvSpPr>
      <dsp:spPr>
        <a:xfrm>
          <a:off x="1471919" y="1883663"/>
          <a:ext cx="628726" cy="5417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59CEC-E149-4BF7-87C3-BC8F4DA0E9D6}">
      <dsp:nvSpPr>
        <dsp:cNvPr id="0" name=""/>
        <dsp:cNvSpPr/>
      </dsp:nvSpPr>
      <dsp:spPr>
        <a:xfrm>
          <a:off x="1109878" y="2155951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veřejná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správa</a:t>
          </a:r>
          <a:endParaRPr lang="cs-CZ" sz="2000" kern="1200" dirty="0"/>
        </a:p>
      </dsp:txBody>
      <dsp:txXfrm>
        <a:off x="1336187" y="2351735"/>
        <a:ext cx="912982" cy="789836"/>
      </dsp:txXfrm>
    </dsp:sp>
    <dsp:sp modelId="{C1FB0239-7C5E-477C-A0B7-0CAC571DC15A}">
      <dsp:nvSpPr>
        <dsp:cNvPr id="0" name=""/>
        <dsp:cNvSpPr/>
      </dsp:nvSpPr>
      <dsp:spPr>
        <a:xfrm>
          <a:off x="1109878" y="725017"/>
          <a:ext cx="1365600" cy="1181404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projekty</a:t>
          </a:r>
          <a:endParaRPr lang="cs-CZ" sz="2000" kern="1200" dirty="0"/>
        </a:p>
      </dsp:txBody>
      <dsp:txXfrm>
        <a:off x="1336187" y="920801"/>
        <a:ext cx="912982" cy="789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Šestiúhelník – paprskový"/>
  <dgm:desc val="Umožňuje zobrazit sekvenční proces, který souvisí s ústřední myšlenkou či motivem. Omezeno na šest tvarů úrovně 2. Nejlepších výsledků dosáhnete s malým množstvím textu. Nepoužitý text se nezobrazuje, zůstává však k dispozici, pokud přepnete rozložení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Šestiúhelník – paprskový"/>
  <dgm:desc val="Umožňuje zobrazit sekvenční proces, který souvisí s ústřední myšlenkou či motivem. Omezeno na šest tvarů úrovně 2. Nejlepších výsledků dosáhnete s malým množstvím textu. Nepoužitý text se nezobrazuje, zůstává však k dispozici, pokud přepnete rozložení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Šestiúhelník – paprskový"/>
  <dgm:desc val="Umožňuje zobrazit sekvenční proces, který souvisí s ústřední myšlenkou či motivem. Omezeno na šest tvarů úrovně 2. Nejlepších výsledků dosáhnete s malým množstvím textu. Nepoužitý text se nezobrazuje, zůstává však k dispozici, pokud přepnete rozložení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Šestiúhelník – paprskový"/>
  <dgm:desc val="Umožňuje zobrazit sekvenční proces, který souvisí s ústřední myšlenkou či motivem. Omezeno na šest tvarů úrovně 2. Nejlepších výsledků dosáhnete s malým množstvím textu. Nepoužitý text se nezobrazuje, zůstává však k dispozici, pokud přepnete rozložení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F2DDB-04DC-498C-B0DD-B855665FD3ED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660AC-02F3-42FB-9901-71650883ED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192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60AC-02F3-42FB-9901-71650883ED8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83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60AC-02F3-42FB-9901-71650883ED8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85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60AC-02F3-42FB-9901-71650883ED8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848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60AC-02F3-42FB-9901-71650883ED8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92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60AC-02F3-42FB-9901-71650883ED8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99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75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53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92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75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90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2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1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76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27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60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896C6-7FF1-4086-8168-CCBFA4EBFD1A}" type="datetimeFigureOut">
              <a:rPr lang="cs-CZ" smtClean="0"/>
              <a:t>12. 4. 2017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DEFD-A67D-4BE0-BA01-2EC8148F4C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0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Hexagony pro </a:t>
            </a:r>
            <a:r>
              <a:rPr lang="cs-CZ" dirty="0" err="1" smtClean="0"/>
              <a:t>urbán-rurál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A.Hynek</a:t>
            </a:r>
            <a:r>
              <a:rPr lang="cs-CZ" dirty="0" smtClean="0"/>
              <a:t>, březen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59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ESPECT 1.1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1315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13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45013598"/>
              </p:ext>
            </p:extLst>
          </p:nvPr>
        </p:nvGraphicFramePr>
        <p:xfrm>
          <a:off x="1475656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771800" y="836712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    prostorovosti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9575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81474283"/>
              </p:ext>
            </p:extLst>
          </p:nvPr>
        </p:nvGraphicFramePr>
        <p:xfrm>
          <a:off x="1259632" y="1196752"/>
          <a:ext cx="64807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691680" y="476672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      venkovy povodí Svitavy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171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086861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627784" y="620688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     rurální témata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5137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65</Words>
  <Application>Microsoft Office PowerPoint</Application>
  <PresentationFormat>Předvádění na obrazovce (4:3)</PresentationFormat>
  <Paragraphs>50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Hexagony pro urbán-rurál</vt:lpstr>
      <vt:lpstr>ESPECT 1.1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hynek Alois</dc:creator>
  <cp:lastModifiedBy>hynek Alois</cp:lastModifiedBy>
  <cp:revision>11</cp:revision>
  <dcterms:created xsi:type="dcterms:W3CDTF">2017-03-24T18:43:12Z</dcterms:created>
  <dcterms:modified xsi:type="dcterms:W3CDTF">2017-04-11T22:36:51Z</dcterms:modified>
</cp:coreProperties>
</file>