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91" autoAdjust="0"/>
    <p:restoredTop sz="94667" autoAdjust="0"/>
  </p:normalViewPr>
  <p:slideViewPr>
    <p:cSldViewPr>
      <p:cViewPr varScale="1">
        <p:scale>
          <a:sx n="69" d="100"/>
          <a:sy n="69" d="100"/>
        </p:scale>
        <p:origin x="-13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588F2-4A0D-44F2-9BA6-E0D3EB053B3D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AEA87-DF9D-42BD-9AA3-B42A73C8B6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09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imatechange2013.org/images/report/WG1AR5_TS_FINAL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848600" cy="2390105"/>
          </a:xfrm>
        </p:spPr>
        <p:txBody>
          <a:bodyPr/>
          <a:lstStyle/>
          <a:p>
            <a:r>
              <a:rPr lang="cs-C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</a:t>
            </a:r>
            <a:r>
              <a:rPr lang="cs-CZ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cs-C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cs-C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IPCC AR 5 WG I</a:t>
            </a:r>
            <a:endParaRPr lang="cs-CZ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Z0151 Změny a kolísání podnebí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Zadání cvičení 3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29. 3. 2017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29.3.2017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4536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Zadání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Vytvořte pracovní skupiny (4 dvojice, 1 trojice)</a:t>
            </a:r>
          </a:p>
          <a:p>
            <a:r>
              <a:rPr lang="cs-CZ" dirty="0" smtClean="0"/>
              <a:t>Vyberte si jedno téma z </a:t>
            </a:r>
            <a:r>
              <a:rPr lang="cs-CZ" dirty="0" err="1" smtClean="0"/>
              <a:t>Technical</a:t>
            </a:r>
            <a:r>
              <a:rPr lang="cs-CZ" dirty="0" smtClean="0"/>
              <a:t> </a:t>
            </a:r>
            <a:r>
              <a:rPr lang="cs-CZ" dirty="0" err="1" smtClean="0"/>
              <a:t>Summary</a:t>
            </a:r>
            <a:r>
              <a:rPr lang="cs-CZ" dirty="0" smtClean="0"/>
              <a:t> IPCC AR 5 WG I a zapište svá jména do archu s tématy</a:t>
            </a:r>
          </a:p>
          <a:p>
            <a:endParaRPr lang="cs-CZ" dirty="0"/>
          </a:p>
          <a:p>
            <a:r>
              <a:rPr lang="cs-CZ" b="1" dirty="0" smtClean="0"/>
              <a:t>Témata</a:t>
            </a:r>
            <a:r>
              <a:rPr lang="cs-CZ" b="1" dirty="0"/>
              <a:t>: </a:t>
            </a:r>
            <a:endParaRPr lang="cs-CZ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TS.1 </a:t>
            </a:r>
            <a:r>
              <a:rPr lang="cs-CZ" dirty="0" err="1" smtClean="0"/>
              <a:t>Introduction</a:t>
            </a:r>
            <a:r>
              <a:rPr lang="cs-CZ" dirty="0" smtClean="0"/>
              <a:t> – TS.2 </a:t>
            </a:r>
            <a:r>
              <a:rPr lang="cs-CZ" dirty="0" err="1"/>
              <a:t>Observation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Climate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(</a:t>
            </a:r>
            <a:r>
              <a:rPr lang="cs-CZ" i="1" dirty="0"/>
              <a:t>s. 35–52</a:t>
            </a:r>
            <a:r>
              <a:rPr lang="cs-CZ" dirty="0" smtClean="0"/>
              <a:t>)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cs-CZ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TS.3 </a:t>
            </a:r>
            <a:r>
              <a:rPr lang="cs-CZ" dirty="0" err="1"/>
              <a:t>Drivers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Climate</a:t>
            </a:r>
            <a:r>
              <a:rPr lang="cs-CZ" dirty="0"/>
              <a:t>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i="1" dirty="0" smtClean="0"/>
              <a:t>(s. 53 – 59)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 smtClean="0"/>
              <a:t>TS.4 </a:t>
            </a:r>
            <a:r>
              <a:rPr lang="cs-CZ" dirty="0" err="1"/>
              <a:t>Understanding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Climate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Recent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 (</a:t>
            </a:r>
            <a:r>
              <a:rPr lang="cs-CZ" i="1" dirty="0"/>
              <a:t>s. </a:t>
            </a:r>
            <a:r>
              <a:rPr lang="cs-CZ" i="1" dirty="0" smtClean="0"/>
              <a:t>60–78)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cs-CZ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TS.5 </a:t>
            </a:r>
            <a:r>
              <a:rPr lang="cs-CZ" dirty="0" err="1"/>
              <a:t>Projections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Global</a:t>
            </a:r>
            <a:r>
              <a:rPr lang="cs-CZ" dirty="0"/>
              <a:t> and </a:t>
            </a:r>
            <a:r>
              <a:rPr lang="cs-CZ" dirty="0" err="1"/>
              <a:t>Regional</a:t>
            </a:r>
            <a:r>
              <a:rPr lang="cs-CZ" dirty="0"/>
              <a:t> </a:t>
            </a:r>
            <a:r>
              <a:rPr lang="cs-CZ" dirty="0" err="1"/>
              <a:t>Climate</a:t>
            </a:r>
            <a:r>
              <a:rPr lang="cs-CZ" dirty="0"/>
              <a:t>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smtClean="0"/>
              <a:t>– TS.5.6 </a:t>
            </a:r>
            <a:r>
              <a:rPr lang="cs-CZ" dirty="0"/>
              <a:t>Long-term </a:t>
            </a:r>
            <a:r>
              <a:rPr lang="cs-CZ" dirty="0" err="1"/>
              <a:t>Projections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Carbon</a:t>
            </a:r>
            <a:r>
              <a:rPr lang="cs-CZ" dirty="0"/>
              <a:t> and </a:t>
            </a:r>
            <a:r>
              <a:rPr lang="cs-CZ" dirty="0" err="1"/>
              <a:t>Other</a:t>
            </a:r>
            <a:r>
              <a:rPr lang="cs-CZ" dirty="0"/>
              <a:t>  </a:t>
            </a:r>
            <a:r>
              <a:rPr lang="cs-CZ" dirty="0" err="1"/>
              <a:t>Biogeochemical</a:t>
            </a:r>
            <a:r>
              <a:rPr lang="cs-CZ" dirty="0"/>
              <a:t> </a:t>
            </a:r>
            <a:r>
              <a:rPr lang="cs-CZ" dirty="0" err="1"/>
              <a:t>Cycles</a:t>
            </a:r>
            <a:r>
              <a:rPr lang="cs-CZ" dirty="0"/>
              <a:t> (</a:t>
            </a:r>
            <a:r>
              <a:rPr lang="cs-CZ" i="1" dirty="0"/>
              <a:t>s. 79–97</a:t>
            </a:r>
            <a:r>
              <a:rPr lang="cs-CZ" i="1" dirty="0" smtClean="0"/>
              <a:t>)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cs-CZ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Box </a:t>
            </a:r>
            <a:r>
              <a:rPr lang="cs-CZ" dirty="0" smtClean="0"/>
              <a:t>TS.5.7</a:t>
            </a:r>
            <a:r>
              <a:rPr lang="cs-CZ" dirty="0"/>
              <a:t>: </a:t>
            </a:r>
            <a:r>
              <a:rPr lang="cs-CZ" dirty="0" err="1"/>
              <a:t>Climate</a:t>
            </a:r>
            <a:r>
              <a:rPr lang="cs-CZ" dirty="0"/>
              <a:t> </a:t>
            </a:r>
            <a:r>
              <a:rPr lang="cs-CZ" dirty="0" err="1"/>
              <a:t>Geoengineering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- TS.6 </a:t>
            </a:r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Uncertainties</a:t>
            </a:r>
            <a:r>
              <a:rPr lang="cs-CZ" dirty="0"/>
              <a:t> (</a:t>
            </a:r>
            <a:r>
              <a:rPr lang="cs-CZ" i="1" dirty="0"/>
              <a:t>s. 98–115</a:t>
            </a:r>
            <a:r>
              <a:rPr lang="cs-CZ" i="1" dirty="0" smtClean="0"/>
              <a:t>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29.3.2017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3396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Zadání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Odkaz na TS: 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www.climatechange2013.org/images/report/WG1AR5_TS_FINAL.pdf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Výstupem bude </a:t>
            </a:r>
            <a:r>
              <a:rPr lang="cs-CZ" b="1" dirty="0" smtClean="0"/>
              <a:t>referát</a:t>
            </a:r>
            <a:r>
              <a:rPr lang="cs-CZ" dirty="0" smtClean="0"/>
              <a:t> (min. 1 normostrana textu, obr., grafy, podstatné </a:t>
            </a:r>
            <a:r>
              <a:rPr lang="cs-CZ" dirty="0" err="1" smtClean="0"/>
              <a:t>info</a:t>
            </a:r>
            <a:r>
              <a:rPr lang="cs-CZ" dirty="0" smtClean="0"/>
              <a:t>) a </a:t>
            </a:r>
            <a:r>
              <a:rPr lang="cs-CZ" b="1" dirty="0" smtClean="0"/>
              <a:t>prezentace</a:t>
            </a:r>
            <a:r>
              <a:rPr lang="cs-CZ" dirty="0" smtClean="0"/>
              <a:t> (10–15 min, rozsah dle uvážení, prostor pro fakta a vlastní názor + diskuze)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Z referátů bude vytvořen sborník, který bude k dispozici ke zkoušce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Referát a prezentaci odevzdejte do </a:t>
            </a:r>
            <a:r>
              <a:rPr lang="cs-CZ" dirty="0" err="1" smtClean="0"/>
              <a:t>odevzdávárny</a:t>
            </a:r>
            <a:r>
              <a:rPr lang="cs-CZ" dirty="0" smtClean="0"/>
              <a:t> do 25. 4. 2017</a:t>
            </a:r>
          </a:p>
          <a:p>
            <a:endParaRPr lang="cs-CZ" dirty="0"/>
          </a:p>
          <a:p>
            <a:r>
              <a:rPr lang="cs-CZ" dirty="0" smtClean="0"/>
              <a:t>Datum prezentování: 26. 4. 2017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29.3.2017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0632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355</TotalTime>
  <Words>231</Words>
  <Application>Microsoft Office PowerPoint</Application>
  <PresentationFormat>Předvádění na obrazovce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Přehlednost</vt:lpstr>
      <vt:lpstr>Zpracování Technical Summary IPCC AR 5 WG I</vt:lpstr>
      <vt:lpstr>Zadání</vt:lpstr>
      <vt:lpstr>Zadání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Zpracování vědeckého článku</dc:title>
  <cp:lastModifiedBy>Maestro</cp:lastModifiedBy>
  <cp:revision>24</cp:revision>
  <dcterms:modified xsi:type="dcterms:W3CDTF">2017-03-29T07:13:55Z</dcterms:modified>
</cp:coreProperties>
</file>