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cc.ch/report/ar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2. ČÁSTI ZPRÁVY IPCC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Z0151 Změny a kolísání podnebí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cvičení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2017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Vytvořte pracovní skupiny </a:t>
            </a:r>
            <a:r>
              <a:rPr lang="cs-CZ" dirty="0" smtClean="0"/>
              <a:t>(4 </a:t>
            </a:r>
            <a:r>
              <a:rPr lang="cs-CZ" dirty="0" smtClean="0"/>
              <a:t>dvojice, 1 trojice)</a:t>
            </a:r>
          </a:p>
          <a:p>
            <a:endParaRPr lang="cs-CZ" dirty="0"/>
          </a:p>
          <a:p>
            <a:r>
              <a:rPr lang="cs-CZ" dirty="0" smtClean="0"/>
              <a:t>Z 2. </a:t>
            </a:r>
            <a:r>
              <a:rPr lang="cs-CZ" dirty="0" smtClean="0"/>
              <a:t>části 5. hodnotící zprávy IPCC si vyberte jednu část o vlivu klimatické změny na člověka a zpracujte pro ni </a:t>
            </a:r>
            <a:r>
              <a:rPr lang="cs-CZ" b="1" dirty="0" smtClean="0"/>
              <a:t>referát</a:t>
            </a:r>
            <a:r>
              <a:rPr lang="cs-CZ" dirty="0" smtClean="0"/>
              <a:t> a </a:t>
            </a:r>
            <a:r>
              <a:rPr lang="cs-CZ" b="1" dirty="0" smtClean="0"/>
              <a:t>prezentaci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Délka </a:t>
            </a:r>
            <a:r>
              <a:rPr lang="cs-CZ" dirty="0" smtClean="0"/>
              <a:t>prezentace cca 10 – 15 minut + diskuze</a:t>
            </a:r>
          </a:p>
          <a:p>
            <a:endParaRPr lang="cs-CZ" dirty="0" smtClean="0"/>
          </a:p>
          <a:p>
            <a:r>
              <a:rPr lang="cs-CZ" dirty="0" smtClean="0"/>
              <a:t>Referát a prezentaci </a:t>
            </a:r>
            <a:r>
              <a:rPr lang="cs-CZ" dirty="0" smtClean="0"/>
              <a:t>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</a:t>
            </a:r>
            <a:r>
              <a:rPr lang="cs-CZ" dirty="0" smtClean="0"/>
              <a:t>9. 5. 2017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Datum prezentování: </a:t>
            </a:r>
            <a:r>
              <a:rPr lang="cs-CZ" dirty="0" smtClean="0"/>
              <a:t>10. 5. 2017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ipcc.ch</a:t>
            </a:r>
            <a:r>
              <a:rPr lang="cs-CZ" sz="2200" dirty="0" smtClean="0">
                <a:hlinkClick r:id="rId2"/>
              </a:rPr>
              <a:t>/report/ar5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  <a:p>
            <a:pPr lvl="0"/>
            <a:endParaRPr lang="cs-CZ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804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366</TotalTime>
  <Words>123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Zpracování 2. ČÁSTI ZPRÁVY IPCC</vt:lpstr>
      <vt:lpstr>Zadání</vt:lpstr>
      <vt:lpstr>Zdroj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Maestro</cp:lastModifiedBy>
  <cp:revision>13</cp:revision>
  <dcterms:modified xsi:type="dcterms:W3CDTF">2017-03-29T07:05:56Z</dcterms:modified>
</cp:coreProperties>
</file>