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41" r:id="rId3"/>
    <p:sldId id="442" r:id="rId4"/>
    <p:sldId id="457" r:id="rId5"/>
    <p:sldId id="456" r:id="rId6"/>
    <p:sldId id="444" r:id="rId7"/>
    <p:sldId id="445" r:id="rId8"/>
    <p:sldId id="447" r:id="rId9"/>
    <p:sldId id="458" r:id="rId10"/>
    <p:sldId id="446" r:id="rId11"/>
    <p:sldId id="44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11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9.5.2017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1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3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1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745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075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6395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31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313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971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50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oravacamp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geografie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května 2017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</a:p>
          <a:p>
            <a:pPr>
              <a:defRPr/>
            </a:pPr>
            <a:r>
              <a:rPr lang="cs-CZ" dirty="0" smtClean="0"/>
              <a:t>Z0158 Terénní cvičení z ekonomické geografie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	účast na terénním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nemoci či jiného důvodu pro neúčast, dejte zprávu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neúčasti (z jakéhokoliv důvodu) nelze zápočet udělit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2)	aktivní zapojení se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vyplněný „pasport obce“ + zjištění z rozhovorů s podnikateli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ideálně odevzdat do konce terénního cvičení, nebo do konce května 2017.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75679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a mail: 775 970 359, </a:t>
            </a:r>
            <a:r>
              <a:rPr lang="cs-CZ" sz="1600" dirty="0" err="1" smtClean="0">
                <a:latin typeface="Verdana" pitchFamily="34" charset="0"/>
              </a:rPr>
              <a:t>ondrej.sery</a:t>
            </a:r>
            <a:r>
              <a:rPr lang="cs-CZ" sz="1600" dirty="0" smtClean="0">
                <a:latin typeface="Verdana" pitchFamily="34" charset="0"/>
              </a:rPr>
              <a:t>@mail.</a:t>
            </a:r>
            <a:r>
              <a:rPr lang="cs-CZ" sz="1600" dirty="0" err="1" smtClean="0">
                <a:latin typeface="Verdana" pitchFamily="34" charset="0"/>
              </a:rPr>
              <a:t>muni.cz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výzkum provádí Masarykova univerzita a firma </a:t>
            </a:r>
            <a:r>
              <a:rPr lang="cs-CZ" sz="1600" b="1" dirty="0" err="1" smtClean="0">
                <a:latin typeface="Verdana" pitchFamily="34" charset="0"/>
              </a:rPr>
              <a:t>GaREP</a:t>
            </a:r>
            <a:r>
              <a:rPr lang="cs-CZ" sz="1600" b="1" dirty="0" smtClean="0">
                <a:latin typeface="Verdana" pitchFamily="34" charset="0"/>
              </a:rPr>
              <a:t>, spol. s r.o.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zadavatel: Svazek obcí Mikroregionu </a:t>
            </a:r>
            <a:r>
              <a:rPr lang="cs-CZ" sz="1400" dirty="0" err="1" smtClean="0">
                <a:latin typeface="Verdana" pitchFamily="34" charset="0"/>
              </a:rPr>
              <a:t>Mohelnicko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zpracování či aktualizace strategických plánů obcí</a:t>
            </a:r>
            <a:endParaRPr lang="pt-BR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latin typeface="Verdana" pitchFamily="34" charset="0"/>
              </a:rPr>
              <a:t>Finance (shrnutí)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4480520"/>
            <a:ext cx="8568630" cy="1756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GÚ </a:t>
            </a:r>
            <a:r>
              <a:rPr lang="cs-CZ" sz="1600" b="1" dirty="0" err="1" smtClean="0">
                <a:latin typeface="Verdana" pitchFamily="34" charset="0"/>
              </a:rPr>
              <a:t>PřF</a:t>
            </a:r>
            <a:r>
              <a:rPr lang="cs-CZ" sz="1600" b="1" dirty="0" smtClean="0">
                <a:latin typeface="Verdana" pitchFamily="34" charset="0"/>
              </a:rPr>
              <a:t> MU: </a:t>
            </a:r>
            <a:r>
              <a:rPr lang="cs-CZ" sz="1600" dirty="0" smtClean="0">
                <a:latin typeface="Verdana" pitchFamily="34" charset="0"/>
              </a:rPr>
              <a:t>ubytování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GaREP</a:t>
            </a:r>
            <a:r>
              <a:rPr lang="cs-CZ" sz="1600" b="1" dirty="0" smtClean="0">
                <a:latin typeface="Verdana" pitchFamily="34" charset="0"/>
              </a:rPr>
              <a:t>, spol. s r.o.: </a:t>
            </a:r>
            <a:r>
              <a:rPr lang="cs-CZ" sz="1600" dirty="0" smtClean="0">
                <a:latin typeface="Verdana" pitchFamily="34" charset="0"/>
              </a:rPr>
              <a:t>jízdné po </a:t>
            </a:r>
            <a:r>
              <a:rPr lang="cs-CZ" sz="1600" dirty="0" err="1" smtClean="0">
                <a:latin typeface="Verdana" pitchFamily="34" charset="0"/>
              </a:rPr>
              <a:t>Mohelnicku</a:t>
            </a:r>
            <a:r>
              <a:rPr lang="cs-CZ" sz="1600" dirty="0" smtClean="0">
                <a:latin typeface="Verdana" pitchFamily="34" charset="0"/>
              </a:rPr>
              <a:t> v souvislosti s pasportizací obcí, rozhovory s podnikateli a účastmi na veřejných projednáních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studenti: </a:t>
            </a:r>
            <a:r>
              <a:rPr lang="cs-CZ" sz="1600" dirty="0" smtClean="0">
                <a:latin typeface="Verdana" pitchFamily="34" charset="0"/>
              </a:rPr>
              <a:t>doprava do/z Mohelnice, ostatní doprava po </a:t>
            </a:r>
            <a:r>
              <a:rPr lang="cs-CZ" sz="1600" dirty="0" err="1" smtClean="0">
                <a:latin typeface="Verdana" pitchFamily="34" charset="0"/>
              </a:rPr>
              <a:t>Mohelnicku</a:t>
            </a:r>
            <a:r>
              <a:rPr lang="cs-CZ" sz="1600" dirty="0" smtClean="0">
                <a:latin typeface="Verdana" pitchFamily="34" charset="0"/>
              </a:rPr>
              <a:t>, vstup do synagogy (20 Kč), prohlídka Siemensu a muzea tvarůžků zdarma</a:t>
            </a:r>
            <a:endParaRPr lang="cs-CZ" sz="14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15. května 2017 až pátek 19. května 2017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</a:t>
            </a:r>
            <a:r>
              <a:rPr lang="cs-CZ" sz="1400" dirty="0" err="1" smtClean="0">
                <a:latin typeface="Verdana" pitchFamily="34" charset="0"/>
              </a:rPr>
              <a:t>Ph.D</a:t>
            </a:r>
            <a:r>
              <a:rPr lang="cs-CZ" sz="1400" dirty="0" smtClean="0">
                <a:latin typeface="Verdana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Jiří </a:t>
            </a:r>
            <a:r>
              <a:rPr lang="cs-CZ" sz="1400" dirty="0" err="1" smtClean="0">
                <a:latin typeface="Verdana" pitchFamily="34" charset="0"/>
              </a:rPr>
              <a:t>Dujka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Michal Navrátil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Irena </a:t>
            </a:r>
            <a:r>
              <a:rPr lang="cs-CZ" sz="1400" dirty="0" err="1" smtClean="0">
                <a:latin typeface="Verdana" pitchFamily="34" charset="0"/>
              </a:rPr>
              <a:t>Honsnejmanová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17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 </a:t>
            </a:r>
            <a:r>
              <a:rPr lang="cs-CZ" sz="1600" b="1" dirty="0" err="1" smtClean="0">
                <a:latin typeface="Verdana" pitchFamily="34" charset="0"/>
              </a:rPr>
              <a:t>Mohelnicko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36912"/>
            <a:ext cx="5760640" cy="356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sraz v pondělí 15. května 2017 v 9:05 hod. ve vstupní hale hlavního nádraží Brno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cestou, případně čekat v Mohelnici na nádraží v 11:15 hod. ... Kdo?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19. května 2017, terénní cvičení bude ukončeno v Mohelnici (návrat do Brna není nutný)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cvičení </a:t>
            </a:r>
            <a:r>
              <a:rPr lang="cs-CZ" sz="1400" dirty="0" smtClean="0">
                <a:latin typeface="Verdana" pitchFamily="34" charset="0"/>
              </a:rPr>
              <a:t>bude ukončeno v </a:t>
            </a:r>
            <a:r>
              <a:rPr lang="cs-CZ" sz="1400" dirty="0">
                <a:latin typeface="Verdana" pitchFamily="34" charset="0"/>
              </a:rPr>
              <a:t>závislosti na stavu zpracování </a:t>
            </a:r>
            <a:r>
              <a:rPr lang="cs-CZ" sz="1400" dirty="0" smtClean="0">
                <a:latin typeface="Verdana" pitchFamily="34" charset="0"/>
              </a:rPr>
              <a:t>úkolů (pravděpodobně dopoledne)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204864"/>
            <a:ext cx="9073008" cy="1960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 - skupinové jízdné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skupinové jízdné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případě zájmu si zajistí studenti sami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nezapočítávat AV a OŠ, možnost domluvy s doktorandy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02" y="2669960"/>
            <a:ext cx="8372996" cy="17305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8882" y="4581128"/>
            <a:ext cx="5726237" cy="14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Morava Camp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r</a:t>
            </a:r>
            <a:r>
              <a:rPr lang="cs-CZ" sz="1400" dirty="0" smtClean="0">
                <a:latin typeface="Verdana" pitchFamily="34" charset="0"/>
              </a:rPr>
              <a:t>ekreační areál na severozápadním okraji Mohelnice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Petra Bezruče 795/13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789 85 Mohelnice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d</a:t>
            </a:r>
            <a:r>
              <a:rPr lang="cs-CZ" sz="1400" dirty="0" smtClean="0">
                <a:latin typeface="Verdana" pitchFamily="34" charset="0"/>
              </a:rPr>
              <a:t>voulůžkové pokoje v motelu (vlastní sprcha a WC)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ubytování platí Geografický ústav </a:t>
            </a:r>
            <a:r>
              <a:rPr lang="cs-CZ" sz="1400" dirty="0" err="1" smtClean="0">
                <a:latin typeface="Verdana" pitchFamily="34" charset="0"/>
              </a:rPr>
              <a:t>PřF</a:t>
            </a:r>
            <a:r>
              <a:rPr lang="cs-CZ" sz="1400" dirty="0" smtClean="0">
                <a:latin typeface="Verdana" pitchFamily="34" charset="0"/>
              </a:rPr>
              <a:t> MU, 1 student = 1 600 Kč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více na: </a:t>
            </a:r>
            <a:r>
              <a:rPr lang="cs-CZ" sz="1400" dirty="0">
                <a:latin typeface="Verdana" pitchFamily="34" charset="0"/>
                <a:hlinkClick r:id="rId2"/>
              </a:rPr>
              <a:t>http://moravacamp.cz/</a:t>
            </a:r>
            <a:endParaRPr lang="cs-CZ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300" y="3522013"/>
            <a:ext cx="8029400" cy="2715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660232" y="2708920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568" y="4365104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283968" y="4365104"/>
            <a:ext cx="1728192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940152" y="378904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364088" y="24208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788024" y="42210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8172400" y="436510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012160" y="2060848"/>
            <a:ext cx="43204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524328" y="3212976"/>
            <a:ext cx="28803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7596336" y="1844824"/>
            <a:ext cx="28803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2" y="1190265"/>
            <a:ext cx="9005476" cy="447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Náplň terénního cvičení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736"/>
            <a:ext cx="8568630" cy="6653336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15. 5.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příjezd,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prohlídka města Mohelnice s výkladem.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úterý 16.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pasportizace obcí,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krátké rozhovory s podnikateli,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možnosti účasti na jednání se starostkou obce </a:t>
            </a:r>
            <a:r>
              <a:rPr lang="cs-CZ" sz="1400" dirty="0" err="1" smtClean="0">
                <a:latin typeface="Verdana" pitchFamily="34" charset="0"/>
              </a:rPr>
              <a:t>Klopina</a:t>
            </a:r>
            <a:r>
              <a:rPr lang="cs-CZ" sz="14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účasti na jednání se starostou a na veřejném setkání s obyvateli obce Líšnice.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středa 17.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návštěva Muzea olomouckých tvarůžků v </a:t>
            </a:r>
            <a:r>
              <a:rPr lang="cs-CZ" sz="1400" dirty="0" err="1" smtClean="0">
                <a:latin typeface="Verdana" pitchFamily="34" charset="0"/>
              </a:rPr>
              <a:t>Lošticích</a:t>
            </a:r>
            <a:r>
              <a:rPr lang="cs-CZ" sz="14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návštěva synagogy a židovského hřbitova v </a:t>
            </a:r>
            <a:r>
              <a:rPr lang="cs-CZ" sz="1400" dirty="0" err="1" smtClean="0">
                <a:latin typeface="Verdana" pitchFamily="34" charset="0"/>
              </a:rPr>
              <a:t>Lošticích</a:t>
            </a:r>
            <a:r>
              <a:rPr lang="cs-CZ" sz="14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diskuze se starostkou města </a:t>
            </a:r>
            <a:r>
              <a:rPr lang="cs-CZ" sz="1400" dirty="0" err="1" smtClean="0">
                <a:latin typeface="Verdana" pitchFamily="34" charset="0"/>
              </a:rPr>
              <a:t>Loštice</a:t>
            </a:r>
            <a:r>
              <a:rPr lang="cs-CZ" sz="14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účasti na jednání se starostou a na veřejném setkání s obyvateli obce Třeština,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účasti na jednání se starostou a na veřejném setkání s obyvateli obce Pavlov,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možnost účasti na jednání se starostou a na veřejném setkání s obyvateli obce </a:t>
            </a:r>
            <a:r>
              <a:rPr lang="cs-CZ" sz="1400" dirty="0" smtClean="0">
                <a:latin typeface="Verdana" pitchFamily="34" charset="0"/>
              </a:rPr>
              <a:t>Palonín.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čtvrtek 18.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exkurze do podniku Siemens, závod Elektromotory Mohelnice,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účasti na veřejném setkání s obyvateli města Loštice,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návštěva obce </a:t>
            </a:r>
            <a:r>
              <a:rPr lang="cs-CZ" sz="1400" dirty="0" err="1" smtClean="0">
                <a:latin typeface="Verdana" pitchFamily="34" charset="0"/>
              </a:rPr>
              <a:t>Mírov</a:t>
            </a:r>
            <a:r>
              <a:rPr lang="cs-CZ" sz="1400" dirty="0" smtClean="0">
                <a:latin typeface="Verdana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pátek 19.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odjezd.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237312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Účast na veřejném projednání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8288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středa a čtvrtek 16. a 17. května 2017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účast dobrovolná,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se aktivně zapojit.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odpovídající oblečení a stav </a:t>
            </a:r>
            <a:r>
              <a:rPr lang="cs-CZ" sz="1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6856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Exkurze po Mohelnici či okolí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4336504"/>
            <a:ext cx="856863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dirty="0" smtClean="0">
                <a:latin typeface="Verdana" pitchFamily="34" charset="0"/>
              </a:rPr>
              <a:t>vhodné oblečení a obuv,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být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připraven i na mírnou nepřízeň počasí.</a:t>
            </a:r>
            <a:endParaRPr kumimoji="0" lang="cs-CZ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Pasportizace obcí</a:t>
            </a: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30048"/>
              </p:ext>
            </p:extLst>
          </p:nvPr>
        </p:nvGraphicFramePr>
        <p:xfrm>
          <a:off x="323530" y="1397000"/>
          <a:ext cx="8568950" cy="497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2"/>
                <a:gridCol w="1584176"/>
                <a:gridCol w="1728192"/>
                <a:gridCol w="2016224"/>
                <a:gridCol w="2664296"/>
              </a:tblGrid>
              <a:tr h="462429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</a:t>
                      </a:r>
                      <a:r>
                        <a:rPr lang="cs-CZ" baseline="0" dirty="0" smtClean="0"/>
                        <a:t> obce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obyvatel k 1. 1. 2017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studentů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Studenti</a:t>
                      </a:r>
                      <a:endParaRPr lang="cs-CZ" dirty="0"/>
                    </a:p>
                  </a:txBody>
                  <a:tcPr anchor="ctr"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Klopina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Jadlovský</a:t>
                      </a:r>
                      <a:r>
                        <a:rPr lang="cs-CZ" dirty="0" smtClean="0"/>
                        <a:t>, Fuksa, Šulák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Líšnice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Pajor</a:t>
                      </a:r>
                      <a:r>
                        <a:rPr lang="cs-CZ" dirty="0" smtClean="0"/>
                        <a:t>, Kolesa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Loštice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3 023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Vašátko, Oberreiter, Bubla,</a:t>
                      </a:r>
                      <a:r>
                        <a:rPr lang="cs-CZ" baseline="0" dirty="0" smtClean="0"/>
                        <a:t> Kovář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Mírov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Leitner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Jánov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Palonín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Mračková, </a:t>
                      </a:r>
                      <a:r>
                        <a:rPr lang="cs-CZ" dirty="0" err="1" smtClean="0"/>
                        <a:t>Sydoruk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6.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Pavlov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Ph.D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doktorandi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7.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Studénka</a:t>
                      </a:r>
                      <a:r>
                        <a:rPr lang="cs-CZ" smtClean="0"/>
                        <a:t>,</a:t>
                      </a:r>
                      <a:r>
                        <a:rPr lang="cs-CZ" baseline="0" smtClean="0"/>
                        <a:t> Sošková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Stavenice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138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Špinarová, Šerý</a:t>
                      </a:r>
                      <a:endParaRPr lang="cs-CZ" dirty="0"/>
                    </a:p>
                  </a:txBody>
                  <a:tcPr/>
                </a:tc>
              </a:tr>
              <a:tr h="462429">
                <a:tc>
                  <a:txBody>
                    <a:bodyPr/>
                    <a:lstStyle/>
                    <a:p>
                      <a:r>
                        <a:rPr lang="cs-CZ" dirty="0" smtClean="0"/>
                        <a:t>9.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Třeština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384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3739</TotalTime>
  <Words>750</Words>
  <Application>Microsoft Office PowerPoint</Application>
  <PresentationFormat>Předvádění na obrazovce (4:3)</PresentationFormat>
  <Paragraphs>281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Terénní cvičení z ekonomické geografie </vt:lpstr>
      <vt:lpstr>Termín</vt:lpstr>
      <vt:lpstr>Doprava</vt:lpstr>
      <vt:lpstr>Doprava - skupinové jízdné</vt:lpstr>
      <vt:lpstr>Ubytování</vt:lpstr>
      <vt:lpstr>Prezentace aplikace PowerPoint</vt:lpstr>
      <vt:lpstr>Náplň terénního cvičení</vt:lpstr>
      <vt:lpstr>Účast na veřejném projednání</vt:lpstr>
      <vt:lpstr>Pasportizace obcí</vt:lpstr>
      <vt:lpstr>Podmínky pro udělení zápočtu</vt:lpstr>
      <vt:lpstr>Kontakt v případě potřeby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Učitel</cp:lastModifiedBy>
  <cp:revision>351</cp:revision>
  <dcterms:created xsi:type="dcterms:W3CDTF">2014-09-08T07:18:26Z</dcterms:created>
  <dcterms:modified xsi:type="dcterms:W3CDTF">2017-05-09T13:45:21Z</dcterms:modified>
</cp:coreProperties>
</file>