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34" r:id="rId3"/>
    <p:sldId id="326" r:id="rId4"/>
    <p:sldId id="336" r:id="rId5"/>
    <p:sldId id="31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095F61-BAF7-42CA-897D-707A036282DB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togel@mail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VzBG0xOgfMrZAHm2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ampages.us/mitchelldixs/louis-wirth-urbanism-as-a-way-of-lif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Geografie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města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b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SEMINÁŘ 1.3.2017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8388424" cy="5301208"/>
          </a:xfrm>
          <a:solidFill>
            <a:srgbClr val="F8F8F8">
              <a:alpha val="38824"/>
            </a:srgbClr>
          </a:solidFill>
        </p:spPr>
        <p:txBody>
          <a:bodyPr>
            <a:normAutofit/>
          </a:bodyPr>
          <a:lstStyle/>
          <a:p>
            <a:pPr indent="0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CVIČÍCÍ: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Marek </a:t>
            </a:r>
            <a:r>
              <a:rPr lang="cs-CZ" sz="1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Tögel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800" b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marek.togel@mail.muni.cz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), příp. konzultace po předchozí domluvě</a:t>
            </a:r>
          </a:p>
          <a:p>
            <a:pPr indent="0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INFORMACE: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studijní materiály (zadání cvičení + </a:t>
            </a:r>
            <a:r>
              <a:rPr lang="cs-CZ" sz="1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+ opravené)</a:t>
            </a:r>
          </a:p>
          <a:p>
            <a:pPr indent="0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ZÁPOČET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vypracovaná cvičení +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docházka (max. 2 absence za semestr)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CVIČENÍ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různá délka jednotlivých úkolů (min. však 6 dní), 2x pozdní odevzdání = bez zápočtu, pravidla psaní odborných textů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OPRAVA CVIČENÍ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po vrácení do 7 dní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indent="0"/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seminářů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525963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Vyplňte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prosím dotazník na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goo.gl/forms/VzBG0xOgfMrZAHm23</a:t>
            </a:r>
            <a:endParaRPr 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2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Téma: ROZDÍLY MEZI MĚSTSKÝM A VENKOVSKÝM OBYVATELSTVEM; CHARAKTERISTIKY obou populací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dirty="0"/>
              <a:t>Pokuste se identifikovat existující rozdíly mezi městským a venkovským způsobem života. Uveďte příklady každodenních situací, které dle vás zdůrazňují odlišnost městského životního stylu (tj. zvýrazňují městskost / </a:t>
            </a:r>
            <a:r>
              <a:rPr lang="cs-CZ" dirty="0" err="1"/>
              <a:t>urbanism</a:t>
            </a:r>
            <a:r>
              <a:rPr lang="cs-CZ" dirty="0"/>
              <a:t> / </a:t>
            </a:r>
            <a:r>
              <a:rPr lang="cs-CZ" dirty="0" err="1"/>
              <a:t>cityness</a:t>
            </a:r>
            <a:r>
              <a:rPr lang="cs-CZ" dirty="0"/>
              <a:t>).</a:t>
            </a:r>
          </a:p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dirty="0" smtClean="0"/>
              <a:t>Lze </a:t>
            </a:r>
            <a:r>
              <a:rPr lang="cs-CZ" dirty="0"/>
              <a:t>tyto rozdíly stále ještě přičíst „</a:t>
            </a:r>
            <a:r>
              <a:rPr lang="cs-CZ" dirty="0" err="1"/>
              <a:t>wirthovským</a:t>
            </a:r>
            <a:r>
              <a:rPr lang="cs-CZ" dirty="0"/>
              <a:t>“ atributům města, tj. populační velikosti, hustotě zalidnění a heterogenitě městské populace?</a:t>
            </a:r>
          </a:p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b="1" dirty="0" smtClean="0">
                <a:sym typeface="Wingdings" panose="05000000000000000000" pitchFamily="2" charset="2"/>
              </a:rPr>
              <a:t> skupiny </a:t>
            </a:r>
            <a:r>
              <a:rPr lang="cs-CZ" b="1" dirty="0">
                <a:sym typeface="Wingdings" panose="05000000000000000000" pitchFamily="2" charset="2"/>
              </a:rPr>
              <a:t>3-4 lidi; brainstorming </a:t>
            </a:r>
            <a:r>
              <a:rPr lang="cs-CZ" b="1" dirty="0" smtClean="0">
                <a:sym typeface="Wingdings" panose="05000000000000000000" pitchFamily="2" charset="2"/>
              </a:rPr>
              <a:t>10 min </a:t>
            </a:r>
            <a:r>
              <a:rPr lang="cs-CZ" b="1" dirty="0">
                <a:sym typeface="Wingdings" panose="05000000000000000000" pitchFamily="2" charset="2"/>
              </a:rPr>
              <a:t>– rozdíly </a:t>
            </a:r>
            <a:r>
              <a:rPr lang="cs-CZ" b="1" dirty="0" smtClean="0">
                <a:sym typeface="Wingdings" panose="05000000000000000000" pitchFamily="2" charset="2"/>
              </a:rPr>
              <a:t>/charakteristiky + </a:t>
            </a:r>
            <a:r>
              <a:rPr lang="cs-CZ" b="1" dirty="0">
                <a:sym typeface="Wingdings" panose="05000000000000000000" pitchFamily="2" charset="2"/>
              </a:rPr>
              <a:t>hodnocení (</a:t>
            </a:r>
            <a:r>
              <a:rPr lang="cs-CZ" b="1" dirty="0" err="1">
                <a:sym typeface="Wingdings" panose="05000000000000000000" pitchFamily="2" charset="2"/>
              </a:rPr>
              <a:t>Wirth</a:t>
            </a:r>
            <a:r>
              <a:rPr lang="cs-CZ" b="1" dirty="0" smtClean="0">
                <a:sym typeface="Wingdings" panose="05000000000000000000" pitchFamily="2" charset="2"/>
              </a:rPr>
              <a:t>)</a:t>
            </a:r>
          </a:p>
          <a:p>
            <a:pPr marL="0" lvl="1" indent="0">
              <a:buNone/>
            </a:pPr>
            <a:endParaRPr lang="cs-CZ" dirty="0" smtClean="0"/>
          </a:p>
          <a:p>
            <a:r>
              <a:rPr lang="cs-CZ" dirty="0" smtClean="0">
                <a:sym typeface="Wingdings" panose="05000000000000000000" pitchFamily="2" charset="2"/>
              </a:rPr>
              <a:t> společná diskuze  na dané téma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 vypracujte na dané téma esej na cca 1 A4 a odevzdejte do  7.3. 2017 do  </a:t>
            </a:r>
            <a:r>
              <a:rPr lang="cs-CZ" dirty="0" err="1" smtClean="0">
                <a:sym typeface="Wingdings" panose="05000000000000000000" pitchFamily="2" charset="2"/>
              </a:rPr>
              <a:t>ISu</a:t>
            </a:r>
            <a:r>
              <a:rPr lang="cs-CZ" dirty="0" smtClean="0">
                <a:sym typeface="Wingdings" panose="05000000000000000000" pitchFamily="2" charset="2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4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69520" cy="830992"/>
          </a:xfrm>
        </p:spPr>
        <p:txBody>
          <a:bodyPr/>
          <a:lstStyle/>
          <a:p>
            <a:r>
              <a:rPr lang="cs-CZ" dirty="0" smtClean="0"/>
              <a:t>DISKUZE: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sz="1800" dirty="0" err="1" smtClean="0"/>
              <a:t>Wirthovské</a:t>
            </a:r>
            <a:r>
              <a:rPr lang="cs-CZ" sz="1800" dirty="0" smtClean="0"/>
              <a:t> atributy města: popisné charakteristiky města; příčiny charakteristik města</a:t>
            </a:r>
            <a:endParaRPr lang="cs-CZ" sz="1800" b="1" dirty="0" smtClean="0"/>
          </a:p>
          <a:p>
            <a:pPr marL="0" lvl="1" indent="0">
              <a:buNone/>
            </a:pPr>
            <a:endParaRPr lang="cs-CZ" sz="1800" dirty="0" smtClean="0"/>
          </a:p>
          <a:p>
            <a:pPr marL="0" lvl="1" indent="0">
              <a:buNone/>
            </a:pPr>
            <a:r>
              <a:rPr lang="cs-CZ" sz="1800" dirty="0" smtClean="0"/>
              <a:t>-velká populace = potenciál k diverzitě (heterogenitě)</a:t>
            </a:r>
          </a:p>
          <a:p>
            <a:pPr marL="0" lvl="1" indent="0">
              <a:buNone/>
            </a:pPr>
            <a:r>
              <a:rPr lang="cs-CZ" sz="1800" dirty="0" smtClean="0"/>
              <a:t>-hustota = </a:t>
            </a:r>
            <a:r>
              <a:rPr lang="cs-CZ" sz="1800" dirty="0" err="1" smtClean="0"/>
              <a:t>great</a:t>
            </a:r>
            <a:r>
              <a:rPr lang="cs-CZ" sz="1800" dirty="0" smtClean="0"/>
              <a:t> </a:t>
            </a:r>
            <a:r>
              <a:rPr lang="cs-CZ" sz="1800" dirty="0" err="1" smtClean="0"/>
              <a:t>social</a:t>
            </a:r>
            <a:r>
              <a:rPr lang="cs-CZ" sz="1800" dirty="0" smtClean="0"/>
              <a:t> distance</a:t>
            </a:r>
          </a:p>
          <a:p>
            <a:pPr marL="0" lvl="1" indent="0">
              <a:buNone/>
            </a:pPr>
            <a:r>
              <a:rPr lang="cs-CZ" sz="1800" dirty="0" smtClean="0"/>
              <a:t>-heterogenita </a:t>
            </a:r>
          </a:p>
          <a:p>
            <a:pPr marL="0" lvl="1" indent="0">
              <a:buNone/>
            </a:pPr>
            <a:endParaRPr lang="cs-CZ" sz="1800" dirty="0"/>
          </a:p>
          <a:p>
            <a:pPr marL="0" lvl="1" indent="0">
              <a:buNone/>
            </a:pPr>
            <a:r>
              <a:rPr lang="cs-CZ" sz="1800" dirty="0" smtClean="0"/>
              <a:t>Více:</a:t>
            </a:r>
          </a:p>
          <a:p>
            <a:pPr marL="0" lvl="1" indent="0">
              <a:buNone/>
            </a:pPr>
            <a:r>
              <a:rPr lang="cs-CZ" sz="1800" dirty="0">
                <a:hlinkClick r:id="rId2"/>
              </a:rPr>
              <a:t>https://rampages.us/mitchelldixs/louis-wirth-urbanism-as-a-way-of-life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 smtClean="0"/>
          </a:p>
          <a:p>
            <a:pPr marL="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7327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1021</TotalTime>
  <Words>230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Úhly</vt:lpstr>
      <vt:lpstr>Geografie města –  SEMINÁŘ 1.3.2017</vt:lpstr>
      <vt:lpstr>Forma seminářů</vt:lpstr>
      <vt:lpstr>Téma: ROZDÍLY MEZI MĚSTSKÝM A VENKOVSKÝM OBYVATELSTVEM; CHARAKTERISTIKY obou populací</vt:lpstr>
      <vt:lpstr>DISKUZE: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1: Hierarchie sídelních systémů</dc:title>
  <dc:creator>Togel</dc:creator>
  <cp:lastModifiedBy>Togel</cp:lastModifiedBy>
  <cp:revision>81</cp:revision>
  <dcterms:created xsi:type="dcterms:W3CDTF">2014-09-22T14:44:12Z</dcterms:created>
  <dcterms:modified xsi:type="dcterms:W3CDTF">2017-03-08T13:29:03Z</dcterms:modified>
</cp:coreProperties>
</file>