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326" r:id="rId3"/>
    <p:sldId id="345" r:id="rId4"/>
    <p:sldId id="348" r:id="rId5"/>
    <p:sldId id="349" r:id="rId6"/>
    <p:sldId id="337" r:id="rId7"/>
    <p:sldId id="350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3" r:id="rId19"/>
    <p:sldId id="364" r:id="rId20"/>
    <p:sldId id="365" r:id="rId21"/>
    <p:sldId id="319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A095F61-BAF7-42CA-897D-707A036282DB}" type="datetimeFigureOut">
              <a:rPr lang="cs-CZ" smtClean="0"/>
              <a:t>29.3.2017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B08A6DF-4673-498B-9FAE-39B0F4E95A8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660332" cy="288032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Geografie města - </a:t>
            </a:r>
            <a:b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15.3.2017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SEMINÁŘ </a:t>
            </a: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na téma:</a:t>
            </a:r>
            <a:b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-industriální město </a:t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 jeho vliv na současné město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49" y="404664"/>
            <a:ext cx="9129749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49" y="404664"/>
            <a:ext cx="9129749" cy="6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0" y="404664"/>
            <a:ext cx="9129747" cy="6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0" y="404664"/>
            <a:ext cx="9129747" cy="60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0" y="404664"/>
            <a:ext cx="9129746" cy="60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0" y="404664"/>
            <a:ext cx="9129746" cy="60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5028"/>
            <a:ext cx="914400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964488" cy="830992"/>
          </a:xfrm>
        </p:spPr>
        <p:txBody>
          <a:bodyPr/>
          <a:lstStyle/>
          <a:p>
            <a:r>
              <a:rPr lang="cs-CZ" dirty="0" smtClean="0"/>
              <a:t>Jaký VLIV územní </a:t>
            </a:r>
            <a:r>
              <a:rPr lang="cs-CZ" dirty="0" err="1" smtClean="0"/>
              <a:t>strutkury</a:t>
            </a:r>
            <a:r>
              <a:rPr lang="cs-CZ" dirty="0" smtClean="0"/>
              <a:t> PRE-INDUSTRIÁLNÍCH MĚST na dnešní města?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48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2" y="116632"/>
            <a:ext cx="447645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592" y="128278"/>
            <a:ext cx="4476454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40" y="3261581"/>
            <a:ext cx="4476454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593" y="3270709"/>
            <a:ext cx="4476452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2" y="116632"/>
            <a:ext cx="4476454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593" y="128278"/>
            <a:ext cx="4476452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41" y="3261581"/>
            <a:ext cx="4476452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593" y="3270709"/>
            <a:ext cx="4476452" cy="29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964488" cy="830992"/>
          </a:xfrm>
        </p:spPr>
        <p:txBody>
          <a:bodyPr/>
          <a:lstStyle/>
          <a:p>
            <a:r>
              <a:rPr lang="cs-CZ" dirty="0" smtClean="0"/>
              <a:t>Téma: </a:t>
            </a:r>
            <a:r>
              <a:rPr lang="cs-CZ" dirty="0" err="1" smtClean="0"/>
              <a:t>pre</a:t>
            </a:r>
            <a:r>
              <a:rPr lang="cs-CZ" dirty="0" smtClean="0"/>
              <a:t>-industriální město a jeho vliv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2960" y="1100628"/>
            <a:ext cx="7997512" cy="384054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endParaRPr lang="cs-CZ" dirty="0" smtClean="0"/>
          </a:p>
          <a:p>
            <a:pPr lvl="1"/>
            <a:r>
              <a:rPr lang="cs-CZ" dirty="0" smtClean="0"/>
              <a:t>PRE-INDUSTRIÁLNÍ MĚSTA</a:t>
            </a:r>
          </a:p>
          <a:p>
            <a:pPr lvl="1"/>
            <a:endParaRPr lang="cs-CZ" b="1" dirty="0" smtClean="0"/>
          </a:p>
          <a:p>
            <a:pPr lvl="1"/>
            <a:r>
              <a:rPr lang="cs-CZ" dirty="0" smtClean="0"/>
              <a:t>INDUSTRIÁLNÍ MĚSTA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POST-INDUSTRIÁLNÍ MĚSTA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4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276872"/>
            <a:ext cx="4476452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276871"/>
            <a:ext cx="4133257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1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660332" cy="12961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  <a:endParaRPr lang="cs-CZ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964488" cy="830992"/>
          </a:xfrm>
        </p:spPr>
        <p:txBody>
          <a:bodyPr/>
          <a:lstStyle/>
          <a:p>
            <a:r>
              <a:rPr lang="cs-CZ" dirty="0" smtClean="0"/>
              <a:t>Téma: </a:t>
            </a:r>
            <a:r>
              <a:rPr lang="cs-CZ" dirty="0" err="1" smtClean="0"/>
              <a:t>pre</a:t>
            </a:r>
            <a:r>
              <a:rPr lang="cs-CZ" dirty="0" smtClean="0"/>
              <a:t>-industriální město a jeho vliv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2960" y="1100628"/>
            <a:ext cx="7997512" cy="384054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endParaRPr lang="cs-CZ" dirty="0" smtClean="0"/>
          </a:p>
          <a:p>
            <a:pPr lvl="1"/>
            <a:r>
              <a:rPr lang="cs-CZ" b="1" dirty="0" smtClean="0"/>
              <a:t>PRE-INDUSTRIÁLNÍ MĚSTA</a:t>
            </a:r>
          </a:p>
          <a:p>
            <a:pPr lvl="1"/>
            <a:endParaRPr lang="cs-CZ" b="1" dirty="0" smtClean="0"/>
          </a:p>
          <a:p>
            <a:pPr lvl="1"/>
            <a:r>
              <a:rPr lang="cs-CZ" dirty="0" smtClean="0"/>
              <a:t>INDUSTRIÁLNÍ MĚSTA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POST-INDUSTRIÁLNÍ MĚSTA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5756176" y="2106588"/>
            <a:ext cx="720080" cy="648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4200525" y="2028825"/>
            <a:ext cx="676275" cy="76200"/>
          </a:xfrm>
          <a:custGeom>
            <a:avLst/>
            <a:gdLst>
              <a:gd name="connsiteX0" fmla="*/ 676275 w 676275"/>
              <a:gd name="connsiteY0" fmla="*/ 0 h 76200"/>
              <a:gd name="connsiteX1" fmla="*/ 609600 w 676275"/>
              <a:gd name="connsiteY1" fmla="*/ 9525 h 76200"/>
              <a:gd name="connsiteX2" fmla="*/ 571500 w 676275"/>
              <a:gd name="connsiteY2" fmla="*/ 28575 h 76200"/>
              <a:gd name="connsiteX3" fmla="*/ 457200 w 676275"/>
              <a:gd name="connsiteY3" fmla="*/ 57150 h 76200"/>
              <a:gd name="connsiteX4" fmla="*/ 314325 w 676275"/>
              <a:gd name="connsiteY4" fmla="*/ 76200 h 76200"/>
              <a:gd name="connsiteX5" fmla="*/ 0 w 676275"/>
              <a:gd name="connsiteY5" fmla="*/ 66675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275" h="76200">
                <a:moveTo>
                  <a:pt x="676275" y="0"/>
                </a:moveTo>
                <a:cubicBezTo>
                  <a:pt x="654050" y="3175"/>
                  <a:pt x="631260" y="3618"/>
                  <a:pt x="609600" y="9525"/>
                </a:cubicBezTo>
                <a:cubicBezTo>
                  <a:pt x="595901" y="13261"/>
                  <a:pt x="585053" y="24340"/>
                  <a:pt x="571500" y="28575"/>
                </a:cubicBezTo>
                <a:cubicBezTo>
                  <a:pt x="534015" y="40289"/>
                  <a:pt x="496232" y="52813"/>
                  <a:pt x="457200" y="57150"/>
                </a:cubicBezTo>
                <a:cubicBezTo>
                  <a:pt x="352280" y="68808"/>
                  <a:pt x="399835" y="61948"/>
                  <a:pt x="314325" y="76200"/>
                </a:cubicBezTo>
                <a:cubicBezTo>
                  <a:pt x="31760" y="66108"/>
                  <a:pt x="136582" y="66675"/>
                  <a:pt x="0" y="6667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4886325" y="1997993"/>
            <a:ext cx="1695450" cy="2135857"/>
          </a:xfrm>
          <a:custGeom>
            <a:avLst/>
            <a:gdLst>
              <a:gd name="connsiteX0" fmla="*/ 0 w 1695450"/>
              <a:gd name="connsiteY0" fmla="*/ 30832 h 2135857"/>
              <a:gd name="connsiteX1" fmla="*/ 666750 w 1695450"/>
              <a:gd name="connsiteY1" fmla="*/ 21307 h 2135857"/>
              <a:gd name="connsiteX2" fmla="*/ 704850 w 1695450"/>
              <a:gd name="connsiteY2" fmla="*/ 30832 h 2135857"/>
              <a:gd name="connsiteX3" fmla="*/ 752475 w 1695450"/>
              <a:gd name="connsiteY3" fmla="*/ 40357 h 2135857"/>
              <a:gd name="connsiteX4" fmla="*/ 790575 w 1695450"/>
              <a:gd name="connsiteY4" fmla="*/ 59407 h 2135857"/>
              <a:gd name="connsiteX5" fmla="*/ 857250 w 1695450"/>
              <a:gd name="connsiteY5" fmla="*/ 78457 h 2135857"/>
              <a:gd name="connsiteX6" fmla="*/ 885825 w 1695450"/>
              <a:gd name="connsiteY6" fmla="*/ 97507 h 2135857"/>
              <a:gd name="connsiteX7" fmla="*/ 952500 w 1695450"/>
              <a:gd name="connsiteY7" fmla="*/ 116557 h 2135857"/>
              <a:gd name="connsiteX8" fmla="*/ 1009650 w 1695450"/>
              <a:gd name="connsiteY8" fmla="*/ 145132 h 2135857"/>
              <a:gd name="connsiteX9" fmla="*/ 1047750 w 1695450"/>
              <a:gd name="connsiteY9" fmla="*/ 192757 h 2135857"/>
              <a:gd name="connsiteX10" fmla="*/ 1085850 w 1695450"/>
              <a:gd name="connsiteY10" fmla="*/ 230857 h 2135857"/>
              <a:gd name="connsiteX11" fmla="*/ 1095375 w 1695450"/>
              <a:gd name="connsiteY11" fmla="*/ 259432 h 2135857"/>
              <a:gd name="connsiteX12" fmla="*/ 1104900 w 1695450"/>
              <a:gd name="connsiteY12" fmla="*/ 297532 h 2135857"/>
              <a:gd name="connsiteX13" fmla="*/ 1133475 w 1695450"/>
              <a:gd name="connsiteY13" fmla="*/ 316582 h 2135857"/>
              <a:gd name="connsiteX14" fmla="*/ 1171575 w 1695450"/>
              <a:gd name="connsiteY14" fmla="*/ 383257 h 2135857"/>
              <a:gd name="connsiteX15" fmla="*/ 1190625 w 1695450"/>
              <a:gd name="connsiteY15" fmla="*/ 421357 h 2135857"/>
              <a:gd name="connsiteX16" fmla="*/ 1219200 w 1695450"/>
              <a:gd name="connsiteY16" fmla="*/ 440407 h 2135857"/>
              <a:gd name="connsiteX17" fmla="*/ 1247775 w 1695450"/>
              <a:gd name="connsiteY17" fmla="*/ 468982 h 2135857"/>
              <a:gd name="connsiteX18" fmla="*/ 1295400 w 1695450"/>
              <a:gd name="connsiteY18" fmla="*/ 516607 h 2135857"/>
              <a:gd name="connsiteX19" fmla="*/ 1304925 w 1695450"/>
              <a:gd name="connsiteY19" fmla="*/ 545182 h 2135857"/>
              <a:gd name="connsiteX20" fmla="*/ 1314450 w 1695450"/>
              <a:gd name="connsiteY20" fmla="*/ 583282 h 2135857"/>
              <a:gd name="connsiteX21" fmla="*/ 1343025 w 1695450"/>
              <a:gd name="connsiteY21" fmla="*/ 592807 h 2135857"/>
              <a:gd name="connsiteX22" fmla="*/ 1371600 w 1695450"/>
              <a:gd name="connsiteY22" fmla="*/ 621382 h 2135857"/>
              <a:gd name="connsiteX23" fmla="*/ 1390650 w 1695450"/>
              <a:gd name="connsiteY23" fmla="*/ 659482 h 2135857"/>
              <a:gd name="connsiteX24" fmla="*/ 1419225 w 1695450"/>
              <a:gd name="connsiteY24" fmla="*/ 669007 h 2135857"/>
              <a:gd name="connsiteX25" fmla="*/ 1447800 w 1695450"/>
              <a:gd name="connsiteY25" fmla="*/ 688057 h 2135857"/>
              <a:gd name="connsiteX26" fmla="*/ 1457325 w 1695450"/>
              <a:gd name="connsiteY26" fmla="*/ 716632 h 2135857"/>
              <a:gd name="connsiteX27" fmla="*/ 1514475 w 1695450"/>
              <a:gd name="connsiteY27" fmla="*/ 783307 h 2135857"/>
              <a:gd name="connsiteX28" fmla="*/ 1562100 w 1695450"/>
              <a:gd name="connsiteY28" fmla="*/ 821407 h 2135857"/>
              <a:gd name="connsiteX29" fmla="*/ 1571625 w 1695450"/>
              <a:gd name="connsiteY29" fmla="*/ 849982 h 2135857"/>
              <a:gd name="connsiteX30" fmla="*/ 1638300 w 1695450"/>
              <a:gd name="connsiteY30" fmla="*/ 869032 h 2135857"/>
              <a:gd name="connsiteX31" fmla="*/ 1676400 w 1695450"/>
              <a:gd name="connsiteY31" fmla="*/ 926182 h 2135857"/>
              <a:gd name="connsiteX32" fmla="*/ 1647825 w 1695450"/>
              <a:gd name="connsiteY32" fmla="*/ 1069057 h 2135857"/>
              <a:gd name="connsiteX33" fmla="*/ 1619250 w 1695450"/>
              <a:gd name="connsiteY33" fmla="*/ 1097632 h 2135857"/>
              <a:gd name="connsiteX34" fmla="*/ 1581150 w 1695450"/>
              <a:gd name="connsiteY34" fmla="*/ 1164307 h 2135857"/>
              <a:gd name="connsiteX35" fmla="*/ 1571625 w 1695450"/>
              <a:gd name="connsiteY35" fmla="*/ 1202407 h 2135857"/>
              <a:gd name="connsiteX36" fmla="*/ 1552575 w 1695450"/>
              <a:gd name="connsiteY36" fmla="*/ 1230982 h 2135857"/>
              <a:gd name="connsiteX37" fmla="*/ 1533525 w 1695450"/>
              <a:gd name="connsiteY37" fmla="*/ 1307182 h 2135857"/>
              <a:gd name="connsiteX38" fmla="*/ 1524000 w 1695450"/>
              <a:gd name="connsiteY38" fmla="*/ 1450057 h 2135857"/>
              <a:gd name="connsiteX39" fmla="*/ 1514475 w 1695450"/>
              <a:gd name="connsiteY39" fmla="*/ 1650082 h 2135857"/>
              <a:gd name="connsiteX40" fmla="*/ 1533525 w 1695450"/>
              <a:gd name="connsiteY40" fmla="*/ 1726282 h 2135857"/>
              <a:gd name="connsiteX41" fmla="*/ 1543050 w 1695450"/>
              <a:gd name="connsiteY41" fmla="*/ 1764382 h 2135857"/>
              <a:gd name="connsiteX42" fmla="*/ 1581150 w 1695450"/>
              <a:gd name="connsiteY42" fmla="*/ 1821532 h 2135857"/>
              <a:gd name="connsiteX43" fmla="*/ 1600200 w 1695450"/>
              <a:gd name="connsiteY43" fmla="*/ 1850107 h 2135857"/>
              <a:gd name="connsiteX44" fmla="*/ 1638300 w 1695450"/>
              <a:gd name="connsiteY44" fmla="*/ 1907257 h 2135857"/>
              <a:gd name="connsiteX45" fmla="*/ 1647825 w 1695450"/>
              <a:gd name="connsiteY45" fmla="*/ 1945357 h 2135857"/>
              <a:gd name="connsiteX46" fmla="*/ 1657350 w 1695450"/>
              <a:gd name="connsiteY46" fmla="*/ 2012032 h 2135857"/>
              <a:gd name="connsiteX47" fmla="*/ 1676400 w 1695450"/>
              <a:gd name="connsiteY47" fmla="*/ 2069182 h 2135857"/>
              <a:gd name="connsiteX48" fmla="*/ 1685925 w 1695450"/>
              <a:gd name="connsiteY48" fmla="*/ 2107282 h 2135857"/>
              <a:gd name="connsiteX49" fmla="*/ 1695450 w 1695450"/>
              <a:gd name="connsiteY49" fmla="*/ 2135857 h 213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695450" h="2135857">
                <a:moveTo>
                  <a:pt x="0" y="30832"/>
                </a:moveTo>
                <a:cubicBezTo>
                  <a:pt x="281262" y="-20306"/>
                  <a:pt x="110678" y="3654"/>
                  <a:pt x="666750" y="21307"/>
                </a:cubicBezTo>
                <a:cubicBezTo>
                  <a:pt x="679834" y="21722"/>
                  <a:pt x="692071" y="27992"/>
                  <a:pt x="704850" y="30832"/>
                </a:cubicBezTo>
                <a:cubicBezTo>
                  <a:pt x="720654" y="34344"/>
                  <a:pt x="736600" y="37182"/>
                  <a:pt x="752475" y="40357"/>
                </a:cubicBezTo>
                <a:cubicBezTo>
                  <a:pt x="765175" y="46707"/>
                  <a:pt x="777280" y="54421"/>
                  <a:pt x="790575" y="59407"/>
                </a:cubicBezTo>
                <a:cubicBezTo>
                  <a:pt x="814990" y="68562"/>
                  <a:pt x="834223" y="66943"/>
                  <a:pt x="857250" y="78457"/>
                </a:cubicBezTo>
                <a:cubicBezTo>
                  <a:pt x="867489" y="83577"/>
                  <a:pt x="875303" y="92998"/>
                  <a:pt x="885825" y="97507"/>
                </a:cubicBezTo>
                <a:cubicBezTo>
                  <a:pt x="928551" y="115818"/>
                  <a:pt x="915429" y="98021"/>
                  <a:pt x="952500" y="116557"/>
                </a:cubicBezTo>
                <a:cubicBezTo>
                  <a:pt x="1026358" y="153486"/>
                  <a:pt x="937826" y="121191"/>
                  <a:pt x="1009650" y="145132"/>
                </a:cubicBezTo>
                <a:cubicBezTo>
                  <a:pt x="1033488" y="240483"/>
                  <a:pt x="997646" y="142653"/>
                  <a:pt x="1047750" y="192757"/>
                </a:cubicBezTo>
                <a:cubicBezTo>
                  <a:pt x="1098550" y="243557"/>
                  <a:pt x="1009650" y="205457"/>
                  <a:pt x="1085850" y="230857"/>
                </a:cubicBezTo>
                <a:cubicBezTo>
                  <a:pt x="1089025" y="240382"/>
                  <a:pt x="1092617" y="249778"/>
                  <a:pt x="1095375" y="259432"/>
                </a:cubicBezTo>
                <a:cubicBezTo>
                  <a:pt x="1098971" y="272019"/>
                  <a:pt x="1097638" y="286640"/>
                  <a:pt x="1104900" y="297532"/>
                </a:cubicBezTo>
                <a:cubicBezTo>
                  <a:pt x="1111250" y="307057"/>
                  <a:pt x="1123950" y="310232"/>
                  <a:pt x="1133475" y="316582"/>
                </a:cubicBezTo>
                <a:cubicBezTo>
                  <a:pt x="1152188" y="372722"/>
                  <a:pt x="1130386" y="317354"/>
                  <a:pt x="1171575" y="383257"/>
                </a:cubicBezTo>
                <a:cubicBezTo>
                  <a:pt x="1179100" y="395298"/>
                  <a:pt x="1181535" y="410449"/>
                  <a:pt x="1190625" y="421357"/>
                </a:cubicBezTo>
                <a:cubicBezTo>
                  <a:pt x="1197954" y="430151"/>
                  <a:pt x="1210406" y="433078"/>
                  <a:pt x="1219200" y="440407"/>
                </a:cubicBezTo>
                <a:cubicBezTo>
                  <a:pt x="1229548" y="449031"/>
                  <a:pt x="1239151" y="458634"/>
                  <a:pt x="1247775" y="468982"/>
                </a:cubicBezTo>
                <a:cubicBezTo>
                  <a:pt x="1287462" y="516607"/>
                  <a:pt x="1243012" y="481682"/>
                  <a:pt x="1295400" y="516607"/>
                </a:cubicBezTo>
                <a:cubicBezTo>
                  <a:pt x="1298575" y="526132"/>
                  <a:pt x="1302167" y="535528"/>
                  <a:pt x="1304925" y="545182"/>
                </a:cubicBezTo>
                <a:cubicBezTo>
                  <a:pt x="1308521" y="557769"/>
                  <a:pt x="1306272" y="573060"/>
                  <a:pt x="1314450" y="583282"/>
                </a:cubicBezTo>
                <a:cubicBezTo>
                  <a:pt x="1320722" y="591122"/>
                  <a:pt x="1333500" y="589632"/>
                  <a:pt x="1343025" y="592807"/>
                </a:cubicBezTo>
                <a:cubicBezTo>
                  <a:pt x="1352550" y="602332"/>
                  <a:pt x="1363770" y="610421"/>
                  <a:pt x="1371600" y="621382"/>
                </a:cubicBezTo>
                <a:cubicBezTo>
                  <a:pt x="1379853" y="632936"/>
                  <a:pt x="1380610" y="649442"/>
                  <a:pt x="1390650" y="659482"/>
                </a:cubicBezTo>
                <a:cubicBezTo>
                  <a:pt x="1397750" y="666582"/>
                  <a:pt x="1410245" y="664517"/>
                  <a:pt x="1419225" y="669007"/>
                </a:cubicBezTo>
                <a:cubicBezTo>
                  <a:pt x="1429464" y="674127"/>
                  <a:pt x="1438275" y="681707"/>
                  <a:pt x="1447800" y="688057"/>
                </a:cubicBezTo>
                <a:cubicBezTo>
                  <a:pt x="1450975" y="697582"/>
                  <a:pt x="1452835" y="707652"/>
                  <a:pt x="1457325" y="716632"/>
                </a:cubicBezTo>
                <a:cubicBezTo>
                  <a:pt x="1474819" y="751620"/>
                  <a:pt x="1486353" y="750498"/>
                  <a:pt x="1514475" y="783307"/>
                </a:cubicBezTo>
                <a:cubicBezTo>
                  <a:pt x="1548942" y="823519"/>
                  <a:pt x="1514028" y="805383"/>
                  <a:pt x="1562100" y="821407"/>
                </a:cubicBezTo>
                <a:cubicBezTo>
                  <a:pt x="1565275" y="830932"/>
                  <a:pt x="1564525" y="842882"/>
                  <a:pt x="1571625" y="849982"/>
                </a:cubicBezTo>
                <a:cubicBezTo>
                  <a:pt x="1576180" y="854537"/>
                  <a:pt x="1637970" y="868950"/>
                  <a:pt x="1638300" y="869032"/>
                </a:cubicBezTo>
                <a:cubicBezTo>
                  <a:pt x="1651000" y="888082"/>
                  <a:pt x="1678928" y="903427"/>
                  <a:pt x="1676400" y="926182"/>
                </a:cubicBezTo>
                <a:cubicBezTo>
                  <a:pt x="1674731" y="941206"/>
                  <a:pt x="1668931" y="1047951"/>
                  <a:pt x="1647825" y="1069057"/>
                </a:cubicBezTo>
                <a:lnTo>
                  <a:pt x="1619250" y="1097632"/>
                </a:lnTo>
                <a:cubicBezTo>
                  <a:pt x="1590117" y="1185032"/>
                  <a:pt x="1638815" y="1048977"/>
                  <a:pt x="1581150" y="1164307"/>
                </a:cubicBezTo>
                <a:cubicBezTo>
                  <a:pt x="1575296" y="1176016"/>
                  <a:pt x="1576782" y="1190375"/>
                  <a:pt x="1571625" y="1202407"/>
                </a:cubicBezTo>
                <a:cubicBezTo>
                  <a:pt x="1567116" y="1212929"/>
                  <a:pt x="1557695" y="1220743"/>
                  <a:pt x="1552575" y="1230982"/>
                </a:cubicBezTo>
                <a:cubicBezTo>
                  <a:pt x="1542812" y="1250508"/>
                  <a:pt x="1537148" y="1289068"/>
                  <a:pt x="1533525" y="1307182"/>
                </a:cubicBezTo>
                <a:cubicBezTo>
                  <a:pt x="1530350" y="1354807"/>
                  <a:pt x="1529085" y="1402598"/>
                  <a:pt x="1524000" y="1450057"/>
                </a:cubicBezTo>
                <a:cubicBezTo>
                  <a:pt x="1509851" y="1582110"/>
                  <a:pt x="1494380" y="1542909"/>
                  <a:pt x="1514475" y="1650082"/>
                </a:cubicBezTo>
                <a:cubicBezTo>
                  <a:pt x="1519300" y="1675815"/>
                  <a:pt x="1527175" y="1700882"/>
                  <a:pt x="1533525" y="1726282"/>
                </a:cubicBezTo>
                <a:cubicBezTo>
                  <a:pt x="1536700" y="1738982"/>
                  <a:pt x="1535788" y="1753490"/>
                  <a:pt x="1543050" y="1764382"/>
                </a:cubicBezTo>
                <a:lnTo>
                  <a:pt x="1581150" y="1821532"/>
                </a:lnTo>
                <a:lnTo>
                  <a:pt x="1600200" y="1850107"/>
                </a:lnTo>
                <a:cubicBezTo>
                  <a:pt x="1627546" y="1959490"/>
                  <a:pt x="1585677" y="1828322"/>
                  <a:pt x="1638300" y="1907257"/>
                </a:cubicBezTo>
                <a:cubicBezTo>
                  <a:pt x="1645562" y="1918149"/>
                  <a:pt x="1645483" y="1932477"/>
                  <a:pt x="1647825" y="1945357"/>
                </a:cubicBezTo>
                <a:cubicBezTo>
                  <a:pt x="1651841" y="1967446"/>
                  <a:pt x="1652302" y="1990156"/>
                  <a:pt x="1657350" y="2012032"/>
                </a:cubicBezTo>
                <a:cubicBezTo>
                  <a:pt x="1661865" y="2031598"/>
                  <a:pt x="1670630" y="2049948"/>
                  <a:pt x="1676400" y="2069182"/>
                </a:cubicBezTo>
                <a:cubicBezTo>
                  <a:pt x="1680162" y="2081721"/>
                  <a:pt x="1682329" y="2094695"/>
                  <a:pt x="1685925" y="2107282"/>
                </a:cubicBezTo>
                <a:cubicBezTo>
                  <a:pt x="1688683" y="2116936"/>
                  <a:pt x="1695450" y="2135857"/>
                  <a:pt x="1695450" y="213585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6134100" y="1455143"/>
            <a:ext cx="1733605" cy="992782"/>
          </a:xfrm>
          <a:custGeom>
            <a:avLst/>
            <a:gdLst>
              <a:gd name="connsiteX0" fmla="*/ 0 w 1733605"/>
              <a:gd name="connsiteY0" fmla="*/ 992782 h 992782"/>
              <a:gd name="connsiteX1" fmla="*/ 38100 w 1733605"/>
              <a:gd name="connsiteY1" fmla="*/ 897532 h 992782"/>
              <a:gd name="connsiteX2" fmla="*/ 66675 w 1733605"/>
              <a:gd name="connsiteY2" fmla="*/ 888007 h 992782"/>
              <a:gd name="connsiteX3" fmla="*/ 76200 w 1733605"/>
              <a:gd name="connsiteY3" fmla="*/ 859432 h 992782"/>
              <a:gd name="connsiteX4" fmla="*/ 104775 w 1733605"/>
              <a:gd name="connsiteY4" fmla="*/ 849907 h 992782"/>
              <a:gd name="connsiteX5" fmla="*/ 142875 w 1733605"/>
              <a:gd name="connsiteY5" fmla="*/ 821332 h 992782"/>
              <a:gd name="connsiteX6" fmla="*/ 219075 w 1733605"/>
              <a:gd name="connsiteY6" fmla="*/ 783232 h 992782"/>
              <a:gd name="connsiteX7" fmla="*/ 323850 w 1733605"/>
              <a:gd name="connsiteY7" fmla="*/ 726082 h 992782"/>
              <a:gd name="connsiteX8" fmla="*/ 400050 w 1733605"/>
              <a:gd name="connsiteY8" fmla="*/ 687982 h 992782"/>
              <a:gd name="connsiteX9" fmla="*/ 457200 w 1733605"/>
              <a:gd name="connsiteY9" fmla="*/ 659407 h 992782"/>
              <a:gd name="connsiteX10" fmla="*/ 523875 w 1733605"/>
              <a:gd name="connsiteY10" fmla="*/ 621307 h 992782"/>
              <a:gd name="connsiteX11" fmla="*/ 600075 w 1733605"/>
              <a:gd name="connsiteY11" fmla="*/ 554632 h 992782"/>
              <a:gd name="connsiteX12" fmla="*/ 638175 w 1733605"/>
              <a:gd name="connsiteY12" fmla="*/ 545107 h 992782"/>
              <a:gd name="connsiteX13" fmla="*/ 657225 w 1733605"/>
              <a:gd name="connsiteY13" fmla="*/ 516532 h 992782"/>
              <a:gd name="connsiteX14" fmla="*/ 714375 w 1733605"/>
              <a:gd name="connsiteY14" fmla="*/ 497482 h 992782"/>
              <a:gd name="connsiteX15" fmla="*/ 733425 w 1733605"/>
              <a:gd name="connsiteY15" fmla="*/ 468907 h 992782"/>
              <a:gd name="connsiteX16" fmla="*/ 790575 w 1733605"/>
              <a:gd name="connsiteY16" fmla="*/ 440332 h 992782"/>
              <a:gd name="connsiteX17" fmla="*/ 847725 w 1733605"/>
              <a:gd name="connsiteY17" fmla="*/ 392707 h 992782"/>
              <a:gd name="connsiteX18" fmla="*/ 876300 w 1733605"/>
              <a:gd name="connsiteY18" fmla="*/ 364132 h 992782"/>
              <a:gd name="connsiteX19" fmla="*/ 914400 w 1733605"/>
              <a:gd name="connsiteY19" fmla="*/ 345082 h 992782"/>
              <a:gd name="connsiteX20" fmla="*/ 933450 w 1733605"/>
              <a:gd name="connsiteY20" fmla="*/ 316507 h 992782"/>
              <a:gd name="connsiteX21" fmla="*/ 990600 w 1733605"/>
              <a:gd name="connsiteY21" fmla="*/ 297457 h 992782"/>
              <a:gd name="connsiteX22" fmla="*/ 1009650 w 1733605"/>
              <a:gd name="connsiteY22" fmla="*/ 268882 h 992782"/>
              <a:gd name="connsiteX23" fmla="*/ 1038225 w 1733605"/>
              <a:gd name="connsiteY23" fmla="*/ 259357 h 992782"/>
              <a:gd name="connsiteX24" fmla="*/ 1076325 w 1733605"/>
              <a:gd name="connsiteY24" fmla="*/ 240307 h 992782"/>
              <a:gd name="connsiteX25" fmla="*/ 1152525 w 1733605"/>
              <a:gd name="connsiteY25" fmla="*/ 192682 h 992782"/>
              <a:gd name="connsiteX26" fmla="*/ 1295400 w 1733605"/>
              <a:gd name="connsiteY26" fmla="*/ 145057 h 992782"/>
              <a:gd name="connsiteX27" fmla="*/ 1400175 w 1733605"/>
              <a:gd name="connsiteY27" fmla="*/ 106957 h 992782"/>
              <a:gd name="connsiteX28" fmla="*/ 1457325 w 1733605"/>
              <a:gd name="connsiteY28" fmla="*/ 87907 h 992782"/>
              <a:gd name="connsiteX29" fmla="*/ 1533525 w 1733605"/>
              <a:gd name="connsiteY29" fmla="*/ 49807 h 992782"/>
              <a:gd name="connsiteX30" fmla="*/ 1657350 w 1733605"/>
              <a:gd name="connsiteY30" fmla="*/ 30757 h 992782"/>
              <a:gd name="connsiteX31" fmla="*/ 1704975 w 1733605"/>
              <a:gd name="connsiteY31" fmla="*/ 21232 h 992782"/>
              <a:gd name="connsiteX32" fmla="*/ 1733550 w 1733605"/>
              <a:gd name="connsiteY32" fmla="*/ 11707 h 99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3605" h="992782">
                <a:moveTo>
                  <a:pt x="0" y="992782"/>
                </a:moveTo>
                <a:cubicBezTo>
                  <a:pt x="7406" y="948343"/>
                  <a:pt x="1824" y="927762"/>
                  <a:pt x="38100" y="897532"/>
                </a:cubicBezTo>
                <a:cubicBezTo>
                  <a:pt x="45813" y="891104"/>
                  <a:pt x="57150" y="891182"/>
                  <a:pt x="66675" y="888007"/>
                </a:cubicBezTo>
                <a:cubicBezTo>
                  <a:pt x="69850" y="878482"/>
                  <a:pt x="69100" y="866532"/>
                  <a:pt x="76200" y="859432"/>
                </a:cubicBezTo>
                <a:cubicBezTo>
                  <a:pt x="83300" y="852332"/>
                  <a:pt x="96058" y="854888"/>
                  <a:pt x="104775" y="849907"/>
                </a:cubicBezTo>
                <a:cubicBezTo>
                  <a:pt x="118558" y="842031"/>
                  <a:pt x="129163" y="829331"/>
                  <a:pt x="142875" y="821332"/>
                </a:cubicBezTo>
                <a:cubicBezTo>
                  <a:pt x="167405" y="807023"/>
                  <a:pt x="196900" y="800972"/>
                  <a:pt x="219075" y="783232"/>
                </a:cubicBezTo>
                <a:cubicBezTo>
                  <a:pt x="325373" y="698194"/>
                  <a:pt x="204949" y="785533"/>
                  <a:pt x="323850" y="726082"/>
                </a:cubicBezTo>
                <a:cubicBezTo>
                  <a:pt x="349250" y="713382"/>
                  <a:pt x="376421" y="703734"/>
                  <a:pt x="400050" y="687982"/>
                </a:cubicBezTo>
                <a:cubicBezTo>
                  <a:pt x="436979" y="663363"/>
                  <a:pt x="417765" y="672552"/>
                  <a:pt x="457200" y="659407"/>
                </a:cubicBezTo>
                <a:cubicBezTo>
                  <a:pt x="521357" y="595250"/>
                  <a:pt x="447123" y="659683"/>
                  <a:pt x="523875" y="621307"/>
                </a:cubicBezTo>
                <a:cubicBezTo>
                  <a:pt x="602200" y="582144"/>
                  <a:pt x="521496" y="603744"/>
                  <a:pt x="600075" y="554632"/>
                </a:cubicBezTo>
                <a:cubicBezTo>
                  <a:pt x="611176" y="547694"/>
                  <a:pt x="625475" y="548282"/>
                  <a:pt x="638175" y="545107"/>
                </a:cubicBezTo>
                <a:cubicBezTo>
                  <a:pt x="644525" y="535582"/>
                  <a:pt x="647517" y="522599"/>
                  <a:pt x="657225" y="516532"/>
                </a:cubicBezTo>
                <a:cubicBezTo>
                  <a:pt x="674253" y="505889"/>
                  <a:pt x="714375" y="497482"/>
                  <a:pt x="714375" y="497482"/>
                </a:cubicBezTo>
                <a:cubicBezTo>
                  <a:pt x="720725" y="487957"/>
                  <a:pt x="724486" y="476058"/>
                  <a:pt x="733425" y="468907"/>
                </a:cubicBezTo>
                <a:cubicBezTo>
                  <a:pt x="810894" y="406932"/>
                  <a:pt x="710281" y="520626"/>
                  <a:pt x="790575" y="440332"/>
                </a:cubicBezTo>
                <a:cubicBezTo>
                  <a:pt x="842474" y="388433"/>
                  <a:pt x="793148" y="410899"/>
                  <a:pt x="847725" y="392707"/>
                </a:cubicBezTo>
                <a:cubicBezTo>
                  <a:pt x="857250" y="383182"/>
                  <a:pt x="865339" y="371962"/>
                  <a:pt x="876300" y="364132"/>
                </a:cubicBezTo>
                <a:cubicBezTo>
                  <a:pt x="887854" y="355879"/>
                  <a:pt x="903492" y="354172"/>
                  <a:pt x="914400" y="345082"/>
                </a:cubicBezTo>
                <a:cubicBezTo>
                  <a:pt x="923194" y="337753"/>
                  <a:pt x="923742" y="322574"/>
                  <a:pt x="933450" y="316507"/>
                </a:cubicBezTo>
                <a:cubicBezTo>
                  <a:pt x="950478" y="305864"/>
                  <a:pt x="990600" y="297457"/>
                  <a:pt x="990600" y="297457"/>
                </a:cubicBezTo>
                <a:cubicBezTo>
                  <a:pt x="996950" y="287932"/>
                  <a:pt x="1000711" y="276033"/>
                  <a:pt x="1009650" y="268882"/>
                </a:cubicBezTo>
                <a:cubicBezTo>
                  <a:pt x="1017490" y="262610"/>
                  <a:pt x="1028997" y="263312"/>
                  <a:pt x="1038225" y="259357"/>
                </a:cubicBezTo>
                <a:cubicBezTo>
                  <a:pt x="1051276" y="253764"/>
                  <a:pt x="1064966" y="248826"/>
                  <a:pt x="1076325" y="240307"/>
                </a:cubicBezTo>
                <a:cubicBezTo>
                  <a:pt x="1162490" y="175683"/>
                  <a:pt x="1068715" y="219148"/>
                  <a:pt x="1152525" y="192682"/>
                </a:cubicBezTo>
                <a:cubicBezTo>
                  <a:pt x="1200396" y="177565"/>
                  <a:pt x="1295400" y="145057"/>
                  <a:pt x="1295400" y="145057"/>
                </a:cubicBezTo>
                <a:cubicBezTo>
                  <a:pt x="1361324" y="95614"/>
                  <a:pt x="1303835" y="129189"/>
                  <a:pt x="1400175" y="106957"/>
                </a:cubicBezTo>
                <a:cubicBezTo>
                  <a:pt x="1419741" y="102442"/>
                  <a:pt x="1438868" y="95817"/>
                  <a:pt x="1457325" y="87907"/>
                </a:cubicBezTo>
                <a:cubicBezTo>
                  <a:pt x="1483427" y="76720"/>
                  <a:pt x="1505975" y="56695"/>
                  <a:pt x="1533525" y="49807"/>
                </a:cubicBezTo>
                <a:cubicBezTo>
                  <a:pt x="1612838" y="29979"/>
                  <a:pt x="1529359" y="49041"/>
                  <a:pt x="1657350" y="30757"/>
                </a:cubicBezTo>
                <a:cubicBezTo>
                  <a:pt x="1673377" y="28467"/>
                  <a:pt x="1689100" y="24407"/>
                  <a:pt x="1704975" y="21232"/>
                </a:cubicBezTo>
                <a:cubicBezTo>
                  <a:pt x="1736192" y="421"/>
                  <a:pt x="1733550" y="-9266"/>
                  <a:pt x="1733550" y="1170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2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964488" cy="830992"/>
          </a:xfrm>
        </p:spPr>
        <p:txBody>
          <a:bodyPr/>
          <a:lstStyle/>
          <a:p>
            <a:r>
              <a:rPr lang="cs-CZ" dirty="0" smtClean="0"/>
              <a:t>Téma: </a:t>
            </a:r>
            <a:r>
              <a:rPr lang="cs-CZ" dirty="0" err="1" smtClean="0"/>
              <a:t>pre</a:t>
            </a:r>
            <a:r>
              <a:rPr lang="cs-CZ" dirty="0" smtClean="0"/>
              <a:t>-industriální město a jeho vliv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2960" y="1100628"/>
            <a:ext cx="7997512" cy="384054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endParaRPr lang="cs-CZ" dirty="0" smtClean="0"/>
          </a:p>
          <a:p>
            <a:pPr lvl="1"/>
            <a:r>
              <a:rPr lang="cs-CZ" dirty="0" smtClean="0"/>
              <a:t>PRE-INDUSTRIÁLNÍ MĚSTA</a:t>
            </a:r>
          </a:p>
          <a:p>
            <a:pPr lvl="1"/>
            <a:endParaRPr lang="cs-CZ" b="1" dirty="0" smtClean="0"/>
          </a:p>
          <a:p>
            <a:pPr lvl="1"/>
            <a:r>
              <a:rPr lang="cs-CZ" b="1" dirty="0" smtClean="0"/>
              <a:t>INDUSTRIÁLNÍ MĚSTA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POST-INDUSTRIÁLNÍ MĚSTA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5756176" y="2106588"/>
            <a:ext cx="720080" cy="648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4200525" y="2028825"/>
            <a:ext cx="676275" cy="76200"/>
          </a:xfrm>
          <a:custGeom>
            <a:avLst/>
            <a:gdLst>
              <a:gd name="connsiteX0" fmla="*/ 676275 w 676275"/>
              <a:gd name="connsiteY0" fmla="*/ 0 h 76200"/>
              <a:gd name="connsiteX1" fmla="*/ 609600 w 676275"/>
              <a:gd name="connsiteY1" fmla="*/ 9525 h 76200"/>
              <a:gd name="connsiteX2" fmla="*/ 571500 w 676275"/>
              <a:gd name="connsiteY2" fmla="*/ 28575 h 76200"/>
              <a:gd name="connsiteX3" fmla="*/ 457200 w 676275"/>
              <a:gd name="connsiteY3" fmla="*/ 57150 h 76200"/>
              <a:gd name="connsiteX4" fmla="*/ 314325 w 676275"/>
              <a:gd name="connsiteY4" fmla="*/ 76200 h 76200"/>
              <a:gd name="connsiteX5" fmla="*/ 0 w 676275"/>
              <a:gd name="connsiteY5" fmla="*/ 66675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275" h="76200">
                <a:moveTo>
                  <a:pt x="676275" y="0"/>
                </a:moveTo>
                <a:cubicBezTo>
                  <a:pt x="654050" y="3175"/>
                  <a:pt x="631260" y="3618"/>
                  <a:pt x="609600" y="9525"/>
                </a:cubicBezTo>
                <a:cubicBezTo>
                  <a:pt x="595901" y="13261"/>
                  <a:pt x="585053" y="24340"/>
                  <a:pt x="571500" y="28575"/>
                </a:cubicBezTo>
                <a:cubicBezTo>
                  <a:pt x="534015" y="40289"/>
                  <a:pt x="496232" y="52813"/>
                  <a:pt x="457200" y="57150"/>
                </a:cubicBezTo>
                <a:cubicBezTo>
                  <a:pt x="352280" y="68808"/>
                  <a:pt x="399835" y="61948"/>
                  <a:pt x="314325" y="76200"/>
                </a:cubicBezTo>
                <a:cubicBezTo>
                  <a:pt x="31760" y="66108"/>
                  <a:pt x="136582" y="66675"/>
                  <a:pt x="0" y="6667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6134100" y="1455143"/>
            <a:ext cx="1733605" cy="992782"/>
          </a:xfrm>
          <a:custGeom>
            <a:avLst/>
            <a:gdLst>
              <a:gd name="connsiteX0" fmla="*/ 0 w 1733605"/>
              <a:gd name="connsiteY0" fmla="*/ 992782 h 992782"/>
              <a:gd name="connsiteX1" fmla="*/ 38100 w 1733605"/>
              <a:gd name="connsiteY1" fmla="*/ 897532 h 992782"/>
              <a:gd name="connsiteX2" fmla="*/ 66675 w 1733605"/>
              <a:gd name="connsiteY2" fmla="*/ 888007 h 992782"/>
              <a:gd name="connsiteX3" fmla="*/ 76200 w 1733605"/>
              <a:gd name="connsiteY3" fmla="*/ 859432 h 992782"/>
              <a:gd name="connsiteX4" fmla="*/ 104775 w 1733605"/>
              <a:gd name="connsiteY4" fmla="*/ 849907 h 992782"/>
              <a:gd name="connsiteX5" fmla="*/ 142875 w 1733605"/>
              <a:gd name="connsiteY5" fmla="*/ 821332 h 992782"/>
              <a:gd name="connsiteX6" fmla="*/ 219075 w 1733605"/>
              <a:gd name="connsiteY6" fmla="*/ 783232 h 992782"/>
              <a:gd name="connsiteX7" fmla="*/ 323850 w 1733605"/>
              <a:gd name="connsiteY7" fmla="*/ 726082 h 992782"/>
              <a:gd name="connsiteX8" fmla="*/ 400050 w 1733605"/>
              <a:gd name="connsiteY8" fmla="*/ 687982 h 992782"/>
              <a:gd name="connsiteX9" fmla="*/ 457200 w 1733605"/>
              <a:gd name="connsiteY9" fmla="*/ 659407 h 992782"/>
              <a:gd name="connsiteX10" fmla="*/ 523875 w 1733605"/>
              <a:gd name="connsiteY10" fmla="*/ 621307 h 992782"/>
              <a:gd name="connsiteX11" fmla="*/ 600075 w 1733605"/>
              <a:gd name="connsiteY11" fmla="*/ 554632 h 992782"/>
              <a:gd name="connsiteX12" fmla="*/ 638175 w 1733605"/>
              <a:gd name="connsiteY12" fmla="*/ 545107 h 992782"/>
              <a:gd name="connsiteX13" fmla="*/ 657225 w 1733605"/>
              <a:gd name="connsiteY13" fmla="*/ 516532 h 992782"/>
              <a:gd name="connsiteX14" fmla="*/ 714375 w 1733605"/>
              <a:gd name="connsiteY14" fmla="*/ 497482 h 992782"/>
              <a:gd name="connsiteX15" fmla="*/ 733425 w 1733605"/>
              <a:gd name="connsiteY15" fmla="*/ 468907 h 992782"/>
              <a:gd name="connsiteX16" fmla="*/ 790575 w 1733605"/>
              <a:gd name="connsiteY16" fmla="*/ 440332 h 992782"/>
              <a:gd name="connsiteX17" fmla="*/ 847725 w 1733605"/>
              <a:gd name="connsiteY17" fmla="*/ 392707 h 992782"/>
              <a:gd name="connsiteX18" fmla="*/ 876300 w 1733605"/>
              <a:gd name="connsiteY18" fmla="*/ 364132 h 992782"/>
              <a:gd name="connsiteX19" fmla="*/ 914400 w 1733605"/>
              <a:gd name="connsiteY19" fmla="*/ 345082 h 992782"/>
              <a:gd name="connsiteX20" fmla="*/ 933450 w 1733605"/>
              <a:gd name="connsiteY20" fmla="*/ 316507 h 992782"/>
              <a:gd name="connsiteX21" fmla="*/ 990600 w 1733605"/>
              <a:gd name="connsiteY21" fmla="*/ 297457 h 992782"/>
              <a:gd name="connsiteX22" fmla="*/ 1009650 w 1733605"/>
              <a:gd name="connsiteY22" fmla="*/ 268882 h 992782"/>
              <a:gd name="connsiteX23" fmla="*/ 1038225 w 1733605"/>
              <a:gd name="connsiteY23" fmla="*/ 259357 h 992782"/>
              <a:gd name="connsiteX24" fmla="*/ 1076325 w 1733605"/>
              <a:gd name="connsiteY24" fmla="*/ 240307 h 992782"/>
              <a:gd name="connsiteX25" fmla="*/ 1152525 w 1733605"/>
              <a:gd name="connsiteY25" fmla="*/ 192682 h 992782"/>
              <a:gd name="connsiteX26" fmla="*/ 1295400 w 1733605"/>
              <a:gd name="connsiteY26" fmla="*/ 145057 h 992782"/>
              <a:gd name="connsiteX27" fmla="*/ 1400175 w 1733605"/>
              <a:gd name="connsiteY27" fmla="*/ 106957 h 992782"/>
              <a:gd name="connsiteX28" fmla="*/ 1457325 w 1733605"/>
              <a:gd name="connsiteY28" fmla="*/ 87907 h 992782"/>
              <a:gd name="connsiteX29" fmla="*/ 1533525 w 1733605"/>
              <a:gd name="connsiteY29" fmla="*/ 49807 h 992782"/>
              <a:gd name="connsiteX30" fmla="*/ 1657350 w 1733605"/>
              <a:gd name="connsiteY30" fmla="*/ 30757 h 992782"/>
              <a:gd name="connsiteX31" fmla="*/ 1704975 w 1733605"/>
              <a:gd name="connsiteY31" fmla="*/ 21232 h 992782"/>
              <a:gd name="connsiteX32" fmla="*/ 1733550 w 1733605"/>
              <a:gd name="connsiteY32" fmla="*/ 11707 h 99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3605" h="992782">
                <a:moveTo>
                  <a:pt x="0" y="992782"/>
                </a:moveTo>
                <a:cubicBezTo>
                  <a:pt x="7406" y="948343"/>
                  <a:pt x="1824" y="927762"/>
                  <a:pt x="38100" y="897532"/>
                </a:cubicBezTo>
                <a:cubicBezTo>
                  <a:pt x="45813" y="891104"/>
                  <a:pt x="57150" y="891182"/>
                  <a:pt x="66675" y="888007"/>
                </a:cubicBezTo>
                <a:cubicBezTo>
                  <a:pt x="69850" y="878482"/>
                  <a:pt x="69100" y="866532"/>
                  <a:pt x="76200" y="859432"/>
                </a:cubicBezTo>
                <a:cubicBezTo>
                  <a:pt x="83300" y="852332"/>
                  <a:pt x="96058" y="854888"/>
                  <a:pt x="104775" y="849907"/>
                </a:cubicBezTo>
                <a:cubicBezTo>
                  <a:pt x="118558" y="842031"/>
                  <a:pt x="129163" y="829331"/>
                  <a:pt x="142875" y="821332"/>
                </a:cubicBezTo>
                <a:cubicBezTo>
                  <a:pt x="167405" y="807023"/>
                  <a:pt x="196900" y="800972"/>
                  <a:pt x="219075" y="783232"/>
                </a:cubicBezTo>
                <a:cubicBezTo>
                  <a:pt x="325373" y="698194"/>
                  <a:pt x="204949" y="785533"/>
                  <a:pt x="323850" y="726082"/>
                </a:cubicBezTo>
                <a:cubicBezTo>
                  <a:pt x="349250" y="713382"/>
                  <a:pt x="376421" y="703734"/>
                  <a:pt x="400050" y="687982"/>
                </a:cubicBezTo>
                <a:cubicBezTo>
                  <a:pt x="436979" y="663363"/>
                  <a:pt x="417765" y="672552"/>
                  <a:pt x="457200" y="659407"/>
                </a:cubicBezTo>
                <a:cubicBezTo>
                  <a:pt x="521357" y="595250"/>
                  <a:pt x="447123" y="659683"/>
                  <a:pt x="523875" y="621307"/>
                </a:cubicBezTo>
                <a:cubicBezTo>
                  <a:pt x="602200" y="582144"/>
                  <a:pt x="521496" y="603744"/>
                  <a:pt x="600075" y="554632"/>
                </a:cubicBezTo>
                <a:cubicBezTo>
                  <a:pt x="611176" y="547694"/>
                  <a:pt x="625475" y="548282"/>
                  <a:pt x="638175" y="545107"/>
                </a:cubicBezTo>
                <a:cubicBezTo>
                  <a:pt x="644525" y="535582"/>
                  <a:pt x="647517" y="522599"/>
                  <a:pt x="657225" y="516532"/>
                </a:cubicBezTo>
                <a:cubicBezTo>
                  <a:pt x="674253" y="505889"/>
                  <a:pt x="714375" y="497482"/>
                  <a:pt x="714375" y="497482"/>
                </a:cubicBezTo>
                <a:cubicBezTo>
                  <a:pt x="720725" y="487957"/>
                  <a:pt x="724486" y="476058"/>
                  <a:pt x="733425" y="468907"/>
                </a:cubicBezTo>
                <a:cubicBezTo>
                  <a:pt x="810894" y="406932"/>
                  <a:pt x="710281" y="520626"/>
                  <a:pt x="790575" y="440332"/>
                </a:cubicBezTo>
                <a:cubicBezTo>
                  <a:pt x="842474" y="388433"/>
                  <a:pt x="793148" y="410899"/>
                  <a:pt x="847725" y="392707"/>
                </a:cubicBezTo>
                <a:cubicBezTo>
                  <a:pt x="857250" y="383182"/>
                  <a:pt x="865339" y="371962"/>
                  <a:pt x="876300" y="364132"/>
                </a:cubicBezTo>
                <a:cubicBezTo>
                  <a:pt x="887854" y="355879"/>
                  <a:pt x="903492" y="354172"/>
                  <a:pt x="914400" y="345082"/>
                </a:cubicBezTo>
                <a:cubicBezTo>
                  <a:pt x="923194" y="337753"/>
                  <a:pt x="923742" y="322574"/>
                  <a:pt x="933450" y="316507"/>
                </a:cubicBezTo>
                <a:cubicBezTo>
                  <a:pt x="950478" y="305864"/>
                  <a:pt x="990600" y="297457"/>
                  <a:pt x="990600" y="297457"/>
                </a:cubicBezTo>
                <a:cubicBezTo>
                  <a:pt x="996950" y="287932"/>
                  <a:pt x="1000711" y="276033"/>
                  <a:pt x="1009650" y="268882"/>
                </a:cubicBezTo>
                <a:cubicBezTo>
                  <a:pt x="1017490" y="262610"/>
                  <a:pt x="1028997" y="263312"/>
                  <a:pt x="1038225" y="259357"/>
                </a:cubicBezTo>
                <a:cubicBezTo>
                  <a:pt x="1051276" y="253764"/>
                  <a:pt x="1064966" y="248826"/>
                  <a:pt x="1076325" y="240307"/>
                </a:cubicBezTo>
                <a:cubicBezTo>
                  <a:pt x="1162490" y="175683"/>
                  <a:pt x="1068715" y="219148"/>
                  <a:pt x="1152525" y="192682"/>
                </a:cubicBezTo>
                <a:cubicBezTo>
                  <a:pt x="1200396" y="177565"/>
                  <a:pt x="1295400" y="145057"/>
                  <a:pt x="1295400" y="145057"/>
                </a:cubicBezTo>
                <a:cubicBezTo>
                  <a:pt x="1361324" y="95614"/>
                  <a:pt x="1303835" y="129189"/>
                  <a:pt x="1400175" y="106957"/>
                </a:cubicBezTo>
                <a:cubicBezTo>
                  <a:pt x="1419741" y="102442"/>
                  <a:pt x="1438868" y="95817"/>
                  <a:pt x="1457325" y="87907"/>
                </a:cubicBezTo>
                <a:cubicBezTo>
                  <a:pt x="1483427" y="76720"/>
                  <a:pt x="1505975" y="56695"/>
                  <a:pt x="1533525" y="49807"/>
                </a:cubicBezTo>
                <a:cubicBezTo>
                  <a:pt x="1612838" y="29979"/>
                  <a:pt x="1529359" y="49041"/>
                  <a:pt x="1657350" y="30757"/>
                </a:cubicBezTo>
                <a:cubicBezTo>
                  <a:pt x="1673377" y="28467"/>
                  <a:pt x="1689100" y="24407"/>
                  <a:pt x="1704975" y="21232"/>
                </a:cubicBezTo>
                <a:cubicBezTo>
                  <a:pt x="1736192" y="421"/>
                  <a:pt x="1733550" y="-9266"/>
                  <a:pt x="1733550" y="11707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5930255" y="2271564"/>
            <a:ext cx="1409700" cy="1171575"/>
          </a:xfrm>
          <a:custGeom>
            <a:avLst/>
            <a:gdLst>
              <a:gd name="connsiteX0" fmla="*/ 523875 w 1409700"/>
              <a:gd name="connsiteY0" fmla="*/ 552450 h 1171575"/>
              <a:gd name="connsiteX1" fmla="*/ 733425 w 1409700"/>
              <a:gd name="connsiteY1" fmla="*/ 314325 h 1171575"/>
              <a:gd name="connsiteX2" fmla="*/ 752475 w 1409700"/>
              <a:gd name="connsiteY2" fmla="*/ 19050 h 1171575"/>
              <a:gd name="connsiteX3" fmla="*/ 1409700 w 1409700"/>
              <a:gd name="connsiteY3" fmla="*/ 0 h 1171575"/>
              <a:gd name="connsiteX4" fmla="*/ 933450 w 1409700"/>
              <a:gd name="connsiteY4" fmla="*/ 952500 h 1171575"/>
              <a:gd name="connsiteX5" fmla="*/ 628650 w 1409700"/>
              <a:gd name="connsiteY5" fmla="*/ 1171575 h 1171575"/>
              <a:gd name="connsiteX6" fmla="*/ 76200 w 1409700"/>
              <a:gd name="connsiteY6" fmla="*/ 1152525 h 1171575"/>
              <a:gd name="connsiteX7" fmla="*/ 0 w 1409700"/>
              <a:gd name="connsiteY7" fmla="*/ 933450 h 1171575"/>
              <a:gd name="connsiteX8" fmla="*/ 0 w 1409700"/>
              <a:gd name="connsiteY8" fmla="*/ 819150 h 1171575"/>
              <a:gd name="connsiteX9" fmla="*/ 523875 w 1409700"/>
              <a:gd name="connsiteY9" fmla="*/ 552450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9700" h="1171575">
                <a:moveTo>
                  <a:pt x="523875" y="552450"/>
                </a:moveTo>
                <a:lnTo>
                  <a:pt x="733425" y="314325"/>
                </a:lnTo>
                <a:lnTo>
                  <a:pt x="752475" y="19050"/>
                </a:lnTo>
                <a:lnTo>
                  <a:pt x="1409700" y="0"/>
                </a:lnTo>
                <a:lnTo>
                  <a:pt x="933450" y="952500"/>
                </a:lnTo>
                <a:lnTo>
                  <a:pt x="628650" y="1171575"/>
                </a:lnTo>
                <a:lnTo>
                  <a:pt x="76200" y="1152525"/>
                </a:lnTo>
                <a:lnTo>
                  <a:pt x="0" y="933450"/>
                </a:lnTo>
                <a:lnTo>
                  <a:pt x="0" y="819150"/>
                </a:lnTo>
                <a:lnTo>
                  <a:pt x="523875" y="552450"/>
                </a:lnTo>
                <a:close/>
              </a:path>
            </a:pathLst>
          </a:cu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5092055" y="2719239"/>
            <a:ext cx="838200" cy="561975"/>
          </a:xfrm>
          <a:custGeom>
            <a:avLst/>
            <a:gdLst>
              <a:gd name="connsiteX0" fmla="*/ 838200 w 838200"/>
              <a:gd name="connsiteY0" fmla="*/ 123825 h 561975"/>
              <a:gd name="connsiteX1" fmla="*/ 561975 w 838200"/>
              <a:gd name="connsiteY1" fmla="*/ 381000 h 561975"/>
              <a:gd name="connsiteX2" fmla="*/ 238125 w 838200"/>
              <a:gd name="connsiteY2" fmla="*/ 561975 h 561975"/>
              <a:gd name="connsiteX3" fmla="*/ 0 w 838200"/>
              <a:gd name="connsiteY3" fmla="*/ 276225 h 561975"/>
              <a:gd name="connsiteX4" fmla="*/ 342900 w 838200"/>
              <a:gd name="connsiteY4" fmla="*/ 95250 h 561975"/>
              <a:gd name="connsiteX5" fmla="*/ 723900 w 838200"/>
              <a:gd name="connsiteY5" fmla="*/ 0 h 561975"/>
              <a:gd name="connsiteX6" fmla="*/ 838200 w 838200"/>
              <a:gd name="connsiteY6" fmla="*/ 12382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561975">
                <a:moveTo>
                  <a:pt x="838200" y="123825"/>
                </a:moveTo>
                <a:lnTo>
                  <a:pt x="561975" y="381000"/>
                </a:lnTo>
                <a:lnTo>
                  <a:pt x="238125" y="561975"/>
                </a:lnTo>
                <a:lnTo>
                  <a:pt x="0" y="276225"/>
                </a:lnTo>
                <a:lnTo>
                  <a:pt x="342900" y="95250"/>
                </a:lnTo>
                <a:lnTo>
                  <a:pt x="723900" y="0"/>
                </a:lnTo>
                <a:lnTo>
                  <a:pt x="838200" y="12382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5006330" y="1490514"/>
            <a:ext cx="1590675" cy="1285875"/>
          </a:xfrm>
          <a:custGeom>
            <a:avLst/>
            <a:gdLst>
              <a:gd name="connsiteX0" fmla="*/ 704850 w 1590675"/>
              <a:gd name="connsiteY0" fmla="*/ 1133475 h 1285875"/>
              <a:gd name="connsiteX1" fmla="*/ 695325 w 1590675"/>
              <a:gd name="connsiteY1" fmla="*/ 809625 h 1285875"/>
              <a:gd name="connsiteX2" fmla="*/ 847725 w 1590675"/>
              <a:gd name="connsiteY2" fmla="*/ 619125 h 1285875"/>
              <a:gd name="connsiteX3" fmla="*/ 1200150 w 1590675"/>
              <a:gd name="connsiteY3" fmla="*/ 561975 h 1285875"/>
              <a:gd name="connsiteX4" fmla="*/ 1466850 w 1590675"/>
              <a:gd name="connsiteY4" fmla="*/ 438150 h 1285875"/>
              <a:gd name="connsiteX5" fmla="*/ 1590675 w 1590675"/>
              <a:gd name="connsiteY5" fmla="*/ 104775 h 1285875"/>
              <a:gd name="connsiteX6" fmla="*/ 990600 w 1590675"/>
              <a:gd name="connsiteY6" fmla="*/ 0 h 1285875"/>
              <a:gd name="connsiteX7" fmla="*/ 447675 w 1590675"/>
              <a:gd name="connsiteY7" fmla="*/ 190500 h 1285875"/>
              <a:gd name="connsiteX8" fmla="*/ 9525 w 1590675"/>
              <a:gd name="connsiteY8" fmla="*/ 762000 h 1285875"/>
              <a:gd name="connsiteX9" fmla="*/ 0 w 1590675"/>
              <a:gd name="connsiteY9" fmla="*/ 1285875 h 1285875"/>
              <a:gd name="connsiteX10" fmla="*/ 704850 w 1590675"/>
              <a:gd name="connsiteY10" fmla="*/ 1133475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0675" h="1285875">
                <a:moveTo>
                  <a:pt x="704850" y="1133475"/>
                </a:moveTo>
                <a:lnTo>
                  <a:pt x="695325" y="809625"/>
                </a:lnTo>
                <a:lnTo>
                  <a:pt x="847725" y="619125"/>
                </a:lnTo>
                <a:lnTo>
                  <a:pt x="1200150" y="561975"/>
                </a:lnTo>
                <a:lnTo>
                  <a:pt x="1466850" y="438150"/>
                </a:lnTo>
                <a:lnTo>
                  <a:pt x="1590675" y="104775"/>
                </a:lnTo>
                <a:lnTo>
                  <a:pt x="990600" y="0"/>
                </a:lnTo>
                <a:lnTo>
                  <a:pt x="447675" y="190500"/>
                </a:lnTo>
                <a:lnTo>
                  <a:pt x="9525" y="762000"/>
                </a:lnTo>
                <a:lnTo>
                  <a:pt x="0" y="1285875"/>
                </a:lnTo>
                <a:lnTo>
                  <a:pt x="704850" y="113347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5320655" y="1442889"/>
            <a:ext cx="2105025" cy="1943100"/>
          </a:xfrm>
          <a:custGeom>
            <a:avLst/>
            <a:gdLst>
              <a:gd name="connsiteX0" fmla="*/ 0 w 2105025"/>
              <a:gd name="connsiteY0" fmla="*/ 1943100 h 1943100"/>
              <a:gd name="connsiteX1" fmla="*/ 85725 w 2105025"/>
              <a:gd name="connsiteY1" fmla="*/ 1914525 h 1943100"/>
              <a:gd name="connsiteX2" fmla="*/ 114300 w 2105025"/>
              <a:gd name="connsiteY2" fmla="*/ 1885950 h 1943100"/>
              <a:gd name="connsiteX3" fmla="*/ 142875 w 2105025"/>
              <a:gd name="connsiteY3" fmla="*/ 1876425 h 1943100"/>
              <a:gd name="connsiteX4" fmla="*/ 171450 w 2105025"/>
              <a:gd name="connsiteY4" fmla="*/ 1857375 h 1943100"/>
              <a:gd name="connsiteX5" fmla="*/ 209550 w 2105025"/>
              <a:gd name="connsiteY5" fmla="*/ 1838325 h 1943100"/>
              <a:gd name="connsiteX6" fmla="*/ 257175 w 2105025"/>
              <a:gd name="connsiteY6" fmla="*/ 1800225 h 1943100"/>
              <a:gd name="connsiteX7" fmla="*/ 276225 w 2105025"/>
              <a:gd name="connsiteY7" fmla="*/ 1771650 h 1943100"/>
              <a:gd name="connsiteX8" fmla="*/ 333375 w 2105025"/>
              <a:gd name="connsiteY8" fmla="*/ 1752600 h 1943100"/>
              <a:gd name="connsiteX9" fmla="*/ 381000 w 2105025"/>
              <a:gd name="connsiteY9" fmla="*/ 1714500 h 1943100"/>
              <a:gd name="connsiteX10" fmla="*/ 390525 w 2105025"/>
              <a:gd name="connsiteY10" fmla="*/ 1685925 h 1943100"/>
              <a:gd name="connsiteX11" fmla="*/ 419100 w 2105025"/>
              <a:gd name="connsiteY11" fmla="*/ 1676400 h 1943100"/>
              <a:gd name="connsiteX12" fmla="*/ 495300 w 2105025"/>
              <a:gd name="connsiteY12" fmla="*/ 1638300 h 1943100"/>
              <a:gd name="connsiteX13" fmla="*/ 533400 w 2105025"/>
              <a:gd name="connsiteY13" fmla="*/ 1609725 h 1943100"/>
              <a:gd name="connsiteX14" fmla="*/ 581025 w 2105025"/>
              <a:gd name="connsiteY14" fmla="*/ 1600200 h 1943100"/>
              <a:gd name="connsiteX15" fmla="*/ 609600 w 2105025"/>
              <a:gd name="connsiteY15" fmla="*/ 1571625 h 1943100"/>
              <a:gd name="connsiteX16" fmla="*/ 685800 w 2105025"/>
              <a:gd name="connsiteY16" fmla="*/ 1533525 h 1943100"/>
              <a:gd name="connsiteX17" fmla="*/ 723900 w 2105025"/>
              <a:gd name="connsiteY17" fmla="*/ 1514475 h 1943100"/>
              <a:gd name="connsiteX18" fmla="*/ 762000 w 2105025"/>
              <a:gd name="connsiteY18" fmla="*/ 1495425 h 1943100"/>
              <a:gd name="connsiteX19" fmla="*/ 790575 w 2105025"/>
              <a:gd name="connsiteY19" fmla="*/ 1485900 h 1943100"/>
              <a:gd name="connsiteX20" fmla="*/ 904875 w 2105025"/>
              <a:gd name="connsiteY20" fmla="*/ 1438275 h 1943100"/>
              <a:gd name="connsiteX21" fmla="*/ 933450 w 2105025"/>
              <a:gd name="connsiteY21" fmla="*/ 1419225 h 1943100"/>
              <a:gd name="connsiteX22" fmla="*/ 1019175 w 2105025"/>
              <a:gd name="connsiteY22" fmla="*/ 1352550 h 1943100"/>
              <a:gd name="connsiteX23" fmla="*/ 1047750 w 2105025"/>
              <a:gd name="connsiteY23" fmla="*/ 1333500 h 1943100"/>
              <a:gd name="connsiteX24" fmla="*/ 1085850 w 2105025"/>
              <a:gd name="connsiteY24" fmla="*/ 1304925 h 1943100"/>
              <a:gd name="connsiteX25" fmla="*/ 1123950 w 2105025"/>
              <a:gd name="connsiteY25" fmla="*/ 1295400 h 1943100"/>
              <a:gd name="connsiteX26" fmla="*/ 1143000 w 2105025"/>
              <a:gd name="connsiteY26" fmla="*/ 1266825 h 1943100"/>
              <a:gd name="connsiteX27" fmla="*/ 1171575 w 2105025"/>
              <a:gd name="connsiteY27" fmla="*/ 1247775 h 1943100"/>
              <a:gd name="connsiteX28" fmla="*/ 1200150 w 2105025"/>
              <a:gd name="connsiteY28" fmla="*/ 1219200 h 1943100"/>
              <a:gd name="connsiteX29" fmla="*/ 1209675 w 2105025"/>
              <a:gd name="connsiteY29" fmla="*/ 1190625 h 1943100"/>
              <a:gd name="connsiteX30" fmla="*/ 1238250 w 2105025"/>
              <a:gd name="connsiteY30" fmla="*/ 1171575 h 1943100"/>
              <a:gd name="connsiteX31" fmla="*/ 1257300 w 2105025"/>
              <a:gd name="connsiteY31" fmla="*/ 1095375 h 1943100"/>
              <a:gd name="connsiteX32" fmla="*/ 1285875 w 2105025"/>
              <a:gd name="connsiteY32" fmla="*/ 1028700 h 1943100"/>
              <a:gd name="connsiteX33" fmla="*/ 1266825 w 2105025"/>
              <a:gd name="connsiteY33" fmla="*/ 790575 h 1943100"/>
              <a:gd name="connsiteX34" fmla="*/ 1257300 w 2105025"/>
              <a:gd name="connsiteY34" fmla="*/ 742950 h 1943100"/>
              <a:gd name="connsiteX35" fmla="*/ 1228725 w 2105025"/>
              <a:gd name="connsiteY35" fmla="*/ 676275 h 1943100"/>
              <a:gd name="connsiteX36" fmla="*/ 1238250 w 2105025"/>
              <a:gd name="connsiteY36" fmla="*/ 533400 h 1943100"/>
              <a:gd name="connsiteX37" fmla="*/ 1257300 w 2105025"/>
              <a:gd name="connsiteY37" fmla="*/ 476250 h 1943100"/>
              <a:gd name="connsiteX38" fmla="*/ 1285875 w 2105025"/>
              <a:gd name="connsiteY38" fmla="*/ 447675 h 1943100"/>
              <a:gd name="connsiteX39" fmla="*/ 1333500 w 2105025"/>
              <a:gd name="connsiteY39" fmla="*/ 371475 h 1943100"/>
              <a:gd name="connsiteX40" fmla="*/ 1362075 w 2105025"/>
              <a:gd name="connsiteY40" fmla="*/ 314325 h 1943100"/>
              <a:gd name="connsiteX41" fmla="*/ 1400175 w 2105025"/>
              <a:gd name="connsiteY41" fmla="*/ 295275 h 1943100"/>
              <a:gd name="connsiteX42" fmla="*/ 1409700 w 2105025"/>
              <a:gd name="connsiteY42" fmla="*/ 266700 h 1943100"/>
              <a:gd name="connsiteX43" fmla="*/ 1476375 w 2105025"/>
              <a:gd name="connsiteY43" fmla="*/ 219075 h 1943100"/>
              <a:gd name="connsiteX44" fmla="*/ 1524000 w 2105025"/>
              <a:gd name="connsiteY44" fmla="*/ 180975 h 1943100"/>
              <a:gd name="connsiteX45" fmla="*/ 1562100 w 2105025"/>
              <a:gd name="connsiteY45" fmla="*/ 161925 h 1943100"/>
              <a:gd name="connsiteX46" fmla="*/ 1685925 w 2105025"/>
              <a:gd name="connsiteY46" fmla="*/ 133350 h 1943100"/>
              <a:gd name="connsiteX47" fmla="*/ 1762125 w 2105025"/>
              <a:gd name="connsiteY47" fmla="*/ 104775 h 1943100"/>
              <a:gd name="connsiteX48" fmla="*/ 1866900 w 2105025"/>
              <a:gd name="connsiteY48" fmla="*/ 57150 h 1943100"/>
              <a:gd name="connsiteX49" fmla="*/ 1905000 w 2105025"/>
              <a:gd name="connsiteY49" fmla="*/ 38100 h 1943100"/>
              <a:gd name="connsiteX50" fmla="*/ 2038350 w 2105025"/>
              <a:gd name="connsiteY50" fmla="*/ 19050 h 1943100"/>
              <a:gd name="connsiteX51" fmla="*/ 2095500 w 2105025"/>
              <a:gd name="connsiteY51" fmla="*/ 9525 h 1943100"/>
              <a:gd name="connsiteX52" fmla="*/ 2105025 w 2105025"/>
              <a:gd name="connsiteY52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105025" h="1943100">
                <a:moveTo>
                  <a:pt x="0" y="1943100"/>
                </a:moveTo>
                <a:cubicBezTo>
                  <a:pt x="36569" y="1935786"/>
                  <a:pt x="55053" y="1936433"/>
                  <a:pt x="85725" y="1914525"/>
                </a:cubicBezTo>
                <a:cubicBezTo>
                  <a:pt x="96686" y="1906695"/>
                  <a:pt x="103092" y="1893422"/>
                  <a:pt x="114300" y="1885950"/>
                </a:cubicBezTo>
                <a:cubicBezTo>
                  <a:pt x="122654" y="1880381"/>
                  <a:pt x="133895" y="1880915"/>
                  <a:pt x="142875" y="1876425"/>
                </a:cubicBezTo>
                <a:cubicBezTo>
                  <a:pt x="153114" y="1871305"/>
                  <a:pt x="161511" y="1863055"/>
                  <a:pt x="171450" y="1857375"/>
                </a:cubicBezTo>
                <a:cubicBezTo>
                  <a:pt x="183778" y="1850330"/>
                  <a:pt x="196850" y="1844675"/>
                  <a:pt x="209550" y="1838325"/>
                </a:cubicBezTo>
                <a:cubicBezTo>
                  <a:pt x="264145" y="1756433"/>
                  <a:pt x="191450" y="1852805"/>
                  <a:pt x="257175" y="1800225"/>
                </a:cubicBezTo>
                <a:cubicBezTo>
                  <a:pt x="266114" y="1793074"/>
                  <a:pt x="266517" y="1777717"/>
                  <a:pt x="276225" y="1771650"/>
                </a:cubicBezTo>
                <a:cubicBezTo>
                  <a:pt x="293253" y="1761007"/>
                  <a:pt x="333375" y="1752600"/>
                  <a:pt x="333375" y="1752600"/>
                </a:cubicBezTo>
                <a:cubicBezTo>
                  <a:pt x="356213" y="1684087"/>
                  <a:pt x="321199" y="1762340"/>
                  <a:pt x="381000" y="1714500"/>
                </a:cubicBezTo>
                <a:cubicBezTo>
                  <a:pt x="388840" y="1708228"/>
                  <a:pt x="383425" y="1693025"/>
                  <a:pt x="390525" y="1685925"/>
                </a:cubicBezTo>
                <a:cubicBezTo>
                  <a:pt x="397625" y="1678825"/>
                  <a:pt x="409960" y="1680555"/>
                  <a:pt x="419100" y="1676400"/>
                </a:cubicBezTo>
                <a:cubicBezTo>
                  <a:pt x="444953" y="1664649"/>
                  <a:pt x="472582" y="1655339"/>
                  <a:pt x="495300" y="1638300"/>
                </a:cubicBezTo>
                <a:cubicBezTo>
                  <a:pt x="508000" y="1628775"/>
                  <a:pt x="518893" y="1616172"/>
                  <a:pt x="533400" y="1609725"/>
                </a:cubicBezTo>
                <a:cubicBezTo>
                  <a:pt x="548194" y="1603150"/>
                  <a:pt x="565150" y="1603375"/>
                  <a:pt x="581025" y="1600200"/>
                </a:cubicBezTo>
                <a:cubicBezTo>
                  <a:pt x="590550" y="1590675"/>
                  <a:pt x="598236" y="1578857"/>
                  <a:pt x="609600" y="1571625"/>
                </a:cubicBezTo>
                <a:cubicBezTo>
                  <a:pt x="633558" y="1556379"/>
                  <a:pt x="660400" y="1546225"/>
                  <a:pt x="685800" y="1533525"/>
                </a:cubicBezTo>
                <a:lnTo>
                  <a:pt x="723900" y="1514475"/>
                </a:lnTo>
                <a:cubicBezTo>
                  <a:pt x="736600" y="1508125"/>
                  <a:pt x="748530" y="1499915"/>
                  <a:pt x="762000" y="1495425"/>
                </a:cubicBezTo>
                <a:cubicBezTo>
                  <a:pt x="771525" y="1492250"/>
                  <a:pt x="781435" y="1490055"/>
                  <a:pt x="790575" y="1485900"/>
                </a:cubicBezTo>
                <a:cubicBezTo>
                  <a:pt x="898019" y="1437062"/>
                  <a:pt x="830220" y="1456939"/>
                  <a:pt x="904875" y="1438275"/>
                </a:cubicBezTo>
                <a:cubicBezTo>
                  <a:pt x="914400" y="1431925"/>
                  <a:pt x="924292" y="1426094"/>
                  <a:pt x="933450" y="1419225"/>
                </a:cubicBezTo>
                <a:cubicBezTo>
                  <a:pt x="962410" y="1397505"/>
                  <a:pt x="989054" y="1372630"/>
                  <a:pt x="1019175" y="1352550"/>
                </a:cubicBezTo>
                <a:cubicBezTo>
                  <a:pt x="1028700" y="1346200"/>
                  <a:pt x="1038435" y="1340154"/>
                  <a:pt x="1047750" y="1333500"/>
                </a:cubicBezTo>
                <a:cubicBezTo>
                  <a:pt x="1060668" y="1324273"/>
                  <a:pt x="1071651" y="1312025"/>
                  <a:pt x="1085850" y="1304925"/>
                </a:cubicBezTo>
                <a:cubicBezTo>
                  <a:pt x="1097559" y="1299071"/>
                  <a:pt x="1111250" y="1298575"/>
                  <a:pt x="1123950" y="1295400"/>
                </a:cubicBezTo>
                <a:cubicBezTo>
                  <a:pt x="1130300" y="1285875"/>
                  <a:pt x="1134905" y="1274920"/>
                  <a:pt x="1143000" y="1266825"/>
                </a:cubicBezTo>
                <a:cubicBezTo>
                  <a:pt x="1151095" y="1258730"/>
                  <a:pt x="1162781" y="1255104"/>
                  <a:pt x="1171575" y="1247775"/>
                </a:cubicBezTo>
                <a:cubicBezTo>
                  <a:pt x="1181923" y="1239151"/>
                  <a:pt x="1190625" y="1228725"/>
                  <a:pt x="1200150" y="1219200"/>
                </a:cubicBezTo>
                <a:cubicBezTo>
                  <a:pt x="1203325" y="1209675"/>
                  <a:pt x="1203403" y="1198465"/>
                  <a:pt x="1209675" y="1190625"/>
                </a:cubicBezTo>
                <a:cubicBezTo>
                  <a:pt x="1216826" y="1181686"/>
                  <a:pt x="1233130" y="1181814"/>
                  <a:pt x="1238250" y="1171575"/>
                </a:cubicBezTo>
                <a:cubicBezTo>
                  <a:pt x="1249959" y="1148157"/>
                  <a:pt x="1249021" y="1120213"/>
                  <a:pt x="1257300" y="1095375"/>
                </a:cubicBezTo>
                <a:cubicBezTo>
                  <a:pt x="1271315" y="1053330"/>
                  <a:pt x="1262335" y="1075780"/>
                  <a:pt x="1285875" y="1028700"/>
                </a:cubicBezTo>
                <a:cubicBezTo>
                  <a:pt x="1279745" y="924484"/>
                  <a:pt x="1280738" y="881007"/>
                  <a:pt x="1266825" y="790575"/>
                </a:cubicBezTo>
                <a:cubicBezTo>
                  <a:pt x="1264363" y="774574"/>
                  <a:pt x="1261227" y="758656"/>
                  <a:pt x="1257300" y="742950"/>
                </a:cubicBezTo>
                <a:cubicBezTo>
                  <a:pt x="1250292" y="714920"/>
                  <a:pt x="1242355" y="703535"/>
                  <a:pt x="1228725" y="676275"/>
                </a:cubicBezTo>
                <a:cubicBezTo>
                  <a:pt x="1231900" y="628650"/>
                  <a:pt x="1231500" y="580651"/>
                  <a:pt x="1238250" y="533400"/>
                </a:cubicBezTo>
                <a:cubicBezTo>
                  <a:pt x="1241090" y="513521"/>
                  <a:pt x="1243101" y="490449"/>
                  <a:pt x="1257300" y="476250"/>
                </a:cubicBezTo>
                <a:lnTo>
                  <a:pt x="1285875" y="447675"/>
                </a:lnTo>
                <a:cubicBezTo>
                  <a:pt x="1308545" y="379665"/>
                  <a:pt x="1288217" y="401664"/>
                  <a:pt x="1333500" y="371475"/>
                </a:cubicBezTo>
                <a:cubicBezTo>
                  <a:pt x="1340001" y="351971"/>
                  <a:pt x="1345031" y="328528"/>
                  <a:pt x="1362075" y="314325"/>
                </a:cubicBezTo>
                <a:cubicBezTo>
                  <a:pt x="1372983" y="305235"/>
                  <a:pt x="1387475" y="301625"/>
                  <a:pt x="1400175" y="295275"/>
                </a:cubicBezTo>
                <a:cubicBezTo>
                  <a:pt x="1403350" y="285750"/>
                  <a:pt x="1404131" y="275054"/>
                  <a:pt x="1409700" y="266700"/>
                </a:cubicBezTo>
                <a:cubicBezTo>
                  <a:pt x="1429008" y="237739"/>
                  <a:pt x="1446579" y="233973"/>
                  <a:pt x="1476375" y="219075"/>
                </a:cubicBezTo>
                <a:cubicBezTo>
                  <a:pt x="1491787" y="172839"/>
                  <a:pt x="1473881" y="199769"/>
                  <a:pt x="1524000" y="180975"/>
                </a:cubicBezTo>
                <a:cubicBezTo>
                  <a:pt x="1537295" y="175989"/>
                  <a:pt x="1548630" y="166415"/>
                  <a:pt x="1562100" y="161925"/>
                </a:cubicBezTo>
                <a:cubicBezTo>
                  <a:pt x="1596565" y="150437"/>
                  <a:pt x="1648145" y="140906"/>
                  <a:pt x="1685925" y="133350"/>
                </a:cubicBezTo>
                <a:cubicBezTo>
                  <a:pt x="1820133" y="66246"/>
                  <a:pt x="1632437" y="156650"/>
                  <a:pt x="1762125" y="104775"/>
                </a:cubicBezTo>
                <a:cubicBezTo>
                  <a:pt x="1797745" y="90527"/>
                  <a:pt x="1832135" y="73373"/>
                  <a:pt x="1866900" y="57150"/>
                </a:cubicBezTo>
                <a:cubicBezTo>
                  <a:pt x="1879767" y="51145"/>
                  <a:pt x="1891139" y="41180"/>
                  <a:pt x="1905000" y="38100"/>
                </a:cubicBezTo>
                <a:cubicBezTo>
                  <a:pt x="1948832" y="28360"/>
                  <a:pt x="1993945" y="25711"/>
                  <a:pt x="2038350" y="19050"/>
                </a:cubicBezTo>
                <a:cubicBezTo>
                  <a:pt x="2057449" y="16185"/>
                  <a:pt x="2076930" y="14831"/>
                  <a:pt x="2095500" y="9525"/>
                </a:cubicBezTo>
                <a:cubicBezTo>
                  <a:pt x="2099817" y="8291"/>
                  <a:pt x="2101850" y="3175"/>
                  <a:pt x="210502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5133975" y="3371850"/>
            <a:ext cx="200025" cy="762000"/>
          </a:xfrm>
          <a:custGeom>
            <a:avLst/>
            <a:gdLst>
              <a:gd name="connsiteX0" fmla="*/ 76200 w 200025"/>
              <a:gd name="connsiteY0" fmla="*/ 762000 h 762000"/>
              <a:gd name="connsiteX1" fmla="*/ 47625 w 200025"/>
              <a:gd name="connsiteY1" fmla="*/ 714375 h 762000"/>
              <a:gd name="connsiteX2" fmla="*/ 28575 w 200025"/>
              <a:gd name="connsiteY2" fmla="*/ 647700 h 762000"/>
              <a:gd name="connsiteX3" fmla="*/ 0 w 200025"/>
              <a:gd name="connsiteY3" fmla="*/ 552450 h 762000"/>
              <a:gd name="connsiteX4" fmla="*/ 9525 w 200025"/>
              <a:gd name="connsiteY4" fmla="*/ 342900 h 762000"/>
              <a:gd name="connsiteX5" fmla="*/ 38100 w 200025"/>
              <a:gd name="connsiteY5" fmla="*/ 257175 h 762000"/>
              <a:gd name="connsiteX6" fmla="*/ 47625 w 200025"/>
              <a:gd name="connsiteY6" fmla="*/ 228600 h 762000"/>
              <a:gd name="connsiteX7" fmla="*/ 57150 w 200025"/>
              <a:gd name="connsiteY7" fmla="*/ 200025 h 762000"/>
              <a:gd name="connsiteX8" fmla="*/ 114300 w 200025"/>
              <a:gd name="connsiteY8" fmla="*/ 133350 h 762000"/>
              <a:gd name="connsiteX9" fmla="*/ 161925 w 200025"/>
              <a:gd name="connsiteY9" fmla="*/ 66675 h 762000"/>
              <a:gd name="connsiteX10" fmla="*/ 171450 w 200025"/>
              <a:gd name="connsiteY10" fmla="*/ 28575 h 762000"/>
              <a:gd name="connsiteX11" fmla="*/ 200025 w 200025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025" h="762000">
                <a:moveTo>
                  <a:pt x="76200" y="762000"/>
                </a:moveTo>
                <a:cubicBezTo>
                  <a:pt x="66675" y="746125"/>
                  <a:pt x="54745" y="731464"/>
                  <a:pt x="47625" y="714375"/>
                </a:cubicBezTo>
                <a:cubicBezTo>
                  <a:pt x="38735" y="693039"/>
                  <a:pt x="35373" y="669792"/>
                  <a:pt x="28575" y="647700"/>
                </a:cubicBezTo>
                <a:cubicBezTo>
                  <a:pt x="-2345" y="547211"/>
                  <a:pt x="19435" y="630188"/>
                  <a:pt x="0" y="552450"/>
                </a:cubicBezTo>
                <a:cubicBezTo>
                  <a:pt x="3175" y="482600"/>
                  <a:pt x="577" y="412247"/>
                  <a:pt x="9525" y="342900"/>
                </a:cubicBezTo>
                <a:cubicBezTo>
                  <a:pt x="13380" y="313027"/>
                  <a:pt x="28575" y="285750"/>
                  <a:pt x="38100" y="257175"/>
                </a:cubicBezTo>
                <a:lnTo>
                  <a:pt x="47625" y="228600"/>
                </a:lnTo>
                <a:cubicBezTo>
                  <a:pt x="50800" y="219075"/>
                  <a:pt x="51126" y="208057"/>
                  <a:pt x="57150" y="200025"/>
                </a:cubicBezTo>
                <a:cubicBezTo>
                  <a:pt x="93807" y="151149"/>
                  <a:pt x="74500" y="173150"/>
                  <a:pt x="114300" y="133350"/>
                </a:cubicBezTo>
                <a:cubicBezTo>
                  <a:pt x="136525" y="66675"/>
                  <a:pt x="114300" y="82550"/>
                  <a:pt x="161925" y="66675"/>
                </a:cubicBezTo>
                <a:cubicBezTo>
                  <a:pt x="165100" y="53975"/>
                  <a:pt x="164955" y="39941"/>
                  <a:pt x="171450" y="28575"/>
                </a:cubicBezTo>
                <a:cubicBezTo>
                  <a:pt x="178133" y="16879"/>
                  <a:pt x="200025" y="0"/>
                  <a:pt x="20002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4886325" y="1997993"/>
            <a:ext cx="1695450" cy="2135857"/>
          </a:xfrm>
          <a:custGeom>
            <a:avLst/>
            <a:gdLst>
              <a:gd name="connsiteX0" fmla="*/ 0 w 1695450"/>
              <a:gd name="connsiteY0" fmla="*/ 30832 h 2135857"/>
              <a:gd name="connsiteX1" fmla="*/ 666750 w 1695450"/>
              <a:gd name="connsiteY1" fmla="*/ 21307 h 2135857"/>
              <a:gd name="connsiteX2" fmla="*/ 704850 w 1695450"/>
              <a:gd name="connsiteY2" fmla="*/ 30832 h 2135857"/>
              <a:gd name="connsiteX3" fmla="*/ 752475 w 1695450"/>
              <a:gd name="connsiteY3" fmla="*/ 40357 h 2135857"/>
              <a:gd name="connsiteX4" fmla="*/ 790575 w 1695450"/>
              <a:gd name="connsiteY4" fmla="*/ 59407 h 2135857"/>
              <a:gd name="connsiteX5" fmla="*/ 857250 w 1695450"/>
              <a:gd name="connsiteY5" fmla="*/ 78457 h 2135857"/>
              <a:gd name="connsiteX6" fmla="*/ 885825 w 1695450"/>
              <a:gd name="connsiteY6" fmla="*/ 97507 h 2135857"/>
              <a:gd name="connsiteX7" fmla="*/ 952500 w 1695450"/>
              <a:gd name="connsiteY7" fmla="*/ 116557 h 2135857"/>
              <a:gd name="connsiteX8" fmla="*/ 1009650 w 1695450"/>
              <a:gd name="connsiteY8" fmla="*/ 145132 h 2135857"/>
              <a:gd name="connsiteX9" fmla="*/ 1047750 w 1695450"/>
              <a:gd name="connsiteY9" fmla="*/ 192757 h 2135857"/>
              <a:gd name="connsiteX10" fmla="*/ 1085850 w 1695450"/>
              <a:gd name="connsiteY10" fmla="*/ 230857 h 2135857"/>
              <a:gd name="connsiteX11" fmla="*/ 1095375 w 1695450"/>
              <a:gd name="connsiteY11" fmla="*/ 259432 h 2135857"/>
              <a:gd name="connsiteX12" fmla="*/ 1104900 w 1695450"/>
              <a:gd name="connsiteY12" fmla="*/ 297532 h 2135857"/>
              <a:gd name="connsiteX13" fmla="*/ 1133475 w 1695450"/>
              <a:gd name="connsiteY13" fmla="*/ 316582 h 2135857"/>
              <a:gd name="connsiteX14" fmla="*/ 1171575 w 1695450"/>
              <a:gd name="connsiteY14" fmla="*/ 383257 h 2135857"/>
              <a:gd name="connsiteX15" fmla="*/ 1190625 w 1695450"/>
              <a:gd name="connsiteY15" fmla="*/ 421357 h 2135857"/>
              <a:gd name="connsiteX16" fmla="*/ 1219200 w 1695450"/>
              <a:gd name="connsiteY16" fmla="*/ 440407 h 2135857"/>
              <a:gd name="connsiteX17" fmla="*/ 1247775 w 1695450"/>
              <a:gd name="connsiteY17" fmla="*/ 468982 h 2135857"/>
              <a:gd name="connsiteX18" fmla="*/ 1295400 w 1695450"/>
              <a:gd name="connsiteY18" fmla="*/ 516607 h 2135857"/>
              <a:gd name="connsiteX19" fmla="*/ 1304925 w 1695450"/>
              <a:gd name="connsiteY19" fmla="*/ 545182 h 2135857"/>
              <a:gd name="connsiteX20" fmla="*/ 1314450 w 1695450"/>
              <a:gd name="connsiteY20" fmla="*/ 583282 h 2135857"/>
              <a:gd name="connsiteX21" fmla="*/ 1343025 w 1695450"/>
              <a:gd name="connsiteY21" fmla="*/ 592807 h 2135857"/>
              <a:gd name="connsiteX22" fmla="*/ 1371600 w 1695450"/>
              <a:gd name="connsiteY22" fmla="*/ 621382 h 2135857"/>
              <a:gd name="connsiteX23" fmla="*/ 1390650 w 1695450"/>
              <a:gd name="connsiteY23" fmla="*/ 659482 h 2135857"/>
              <a:gd name="connsiteX24" fmla="*/ 1419225 w 1695450"/>
              <a:gd name="connsiteY24" fmla="*/ 669007 h 2135857"/>
              <a:gd name="connsiteX25" fmla="*/ 1447800 w 1695450"/>
              <a:gd name="connsiteY25" fmla="*/ 688057 h 2135857"/>
              <a:gd name="connsiteX26" fmla="*/ 1457325 w 1695450"/>
              <a:gd name="connsiteY26" fmla="*/ 716632 h 2135857"/>
              <a:gd name="connsiteX27" fmla="*/ 1514475 w 1695450"/>
              <a:gd name="connsiteY27" fmla="*/ 783307 h 2135857"/>
              <a:gd name="connsiteX28" fmla="*/ 1562100 w 1695450"/>
              <a:gd name="connsiteY28" fmla="*/ 821407 h 2135857"/>
              <a:gd name="connsiteX29" fmla="*/ 1571625 w 1695450"/>
              <a:gd name="connsiteY29" fmla="*/ 849982 h 2135857"/>
              <a:gd name="connsiteX30" fmla="*/ 1638300 w 1695450"/>
              <a:gd name="connsiteY30" fmla="*/ 869032 h 2135857"/>
              <a:gd name="connsiteX31" fmla="*/ 1676400 w 1695450"/>
              <a:gd name="connsiteY31" fmla="*/ 926182 h 2135857"/>
              <a:gd name="connsiteX32" fmla="*/ 1647825 w 1695450"/>
              <a:gd name="connsiteY32" fmla="*/ 1069057 h 2135857"/>
              <a:gd name="connsiteX33" fmla="*/ 1619250 w 1695450"/>
              <a:gd name="connsiteY33" fmla="*/ 1097632 h 2135857"/>
              <a:gd name="connsiteX34" fmla="*/ 1581150 w 1695450"/>
              <a:gd name="connsiteY34" fmla="*/ 1164307 h 2135857"/>
              <a:gd name="connsiteX35" fmla="*/ 1571625 w 1695450"/>
              <a:gd name="connsiteY35" fmla="*/ 1202407 h 2135857"/>
              <a:gd name="connsiteX36" fmla="*/ 1552575 w 1695450"/>
              <a:gd name="connsiteY36" fmla="*/ 1230982 h 2135857"/>
              <a:gd name="connsiteX37" fmla="*/ 1533525 w 1695450"/>
              <a:gd name="connsiteY37" fmla="*/ 1307182 h 2135857"/>
              <a:gd name="connsiteX38" fmla="*/ 1524000 w 1695450"/>
              <a:gd name="connsiteY38" fmla="*/ 1450057 h 2135857"/>
              <a:gd name="connsiteX39" fmla="*/ 1514475 w 1695450"/>
              <a:gd name="connsiteY39" fmla="*/ 1650082 h 2135857"/>
              <a:gd name="connsiteX40" fmla="*/ 1533525 w 1695450"/>
              <a:gd name="connsiteY40" fmla="*/ 1726282 h 2135857"/>
              <a:gd name="connsiteX41" fmla="*/ 1543050 w 1695450"/>
              <a:gd name="connsiteY41" fmla="*/ 1764382 h 2135857"/>
              <a:gd name="connsiteX42" fmla="*/ 1581150 w 1695450"/>
              <a:gd name="connsiteY42" fmla="*/ 1821532 h 2135857"/>
              <a:gd name="connsiteX43" fmla="*/ 1600200 w 1695450"/>
              <a:gd name="connsiteY43" fmla="*/ 1850107 h 2135857"/>
              <a:gd name="connsiteX44" fmla="*/ 1638300 w 1695450"/>
              <a:gd name="connsiteY44" fmla="*/ 1907257 h 2135857"/>
              <a:gd name="connsiteX45" fmla="*/ 1647825 w 1695450"/>
              <a:gd name="connsiteY45" fmla="*/ 1945357 h 2135857"/>
              <a:gd name="connsiteX46" fmla="*/ 1657350 w 1695450"/>
              <a:gd name="connsiteY46" fmla="*/ 2012032 h 2135857"/>
              <a:gd name="connsiteX47" fmla="*/ 1676400 w 1695450"/>
              <a:gd name="connsiteY47" fmla="*/ 2069182 h 2135857"/>
              <a:gd name="connsiteX48" fmla="*/ 1685925 w 1695450"/>
              <a:gd name="connsiteY48" fmla="*/ 2107282 h 2135857"/>
              <a:gd name="connsiteX49" fmla="*/ 1695450 w 1695450"/>
              <a:gd name="connsiteY49" fmla="*/ 2135857 h 213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695450" h="2135857">
                <a:moveTo>
                  <a:pt x="0" y="30832"/>
                </a:moveTo>
                <a:cubicBezTo>
                  <a:pt x="281262" y="-20306"/>
                  <a:pt x="110678" y="3654"/>
                  <a:pt x="666750" y="21307"/>
                </a:cubicBezTo>
                <a:cubicBezTo>
                  <a:pt x="679834" y="21722"/>
                  <a:pt x="692071" y="27992"/>
                  <a:pt x="704850" y="30832"/>
                </a:cubicBezTo>
                <a:cubicBezTo>
                  <a:pt x="720654" y="34344"/>
                  <a:pt x="736600" y="37182"/>
                  <a:pt x="752475" y="40357"/>
                </a:cubicBezTo>
                <a:cubicBezTo>
                  <a:pt x="765175" y="46707"/>
                  <a:pt x="777280" y="54421"/>
                  <a:pt x="790575" y="59407"/>
                </a:cubicBezTo>
                <a:cubicBezTo>
                  <a:pt x="814990" y="68562"/>
                  <a:pt x="834223" y="66943"/>
                  <a:pt x="857250" y="78457"/>
                </a:cubicBezTo>
                <a:cubicBezTo>
                  <a:pt x="867489" y="83577"/>
                  <a:pt x="875303" y="92998"/>
                  <a:pt x="885825" y="97507"/>
                </a:cubicBezTo>
                <a:cubicBezTo>
                  <a:pt x="928551" y="115818"/>
                  <a:pt x="915429" y="98021"/>
                  <a:pt x="952500" y="116557"/>
                </a:cubicBezTo>
                <a:cubicBezTo>
                  <a:pt x="1026358" y="153486"/>
                  <a:pt x="937826" y="121191"/>
                  <a:pt x="1009650" y="145132"/>
                </a:cubicBezTo>
                <a:cubicBezTo>
                  <a:pt x="1033488" y="240483"/>
                  <a:pt x="997646" y="142653"/>
                  <a:pt x="1047750" y="192757"/>
                </a:cubicBezTo>
                <a:cubicBezTo>
                  <a:pt x="1098550" y="243557"/>
                  <a:pt x="1009650" y="205457"/>
                  <a:pt x="1085850" y="230857"/>
                </a:cubicBezTo>
                <a:cubicBezTo>
                  <a:pt x="1089025" y="240382"/>
                  <a:pt x="1092617" y="249778"/>
                  <a:pt x="1095375" y="259432"/>
                </a:cubicBezTo>
                <a:cubicBezTo>
                  <a:pt x="1098971" y="272019"/>
                  <a:pt x="1097638" y="286640"/>
                  <a:pt x="1104900" y="297532"/>
                </a:cubicBezTo>
                <a:cubicBezTo>
                  <a:pt x="1111250" y="307057"/>
                  <a:pt x="1123950" y="310232"/>
                  <a:pt x="1133475" y="316582"/>
                </a:cubicBezTo>
                <a:cubicBezTo>
                  <a:pt x="1152188" y="372722"/>
                  <a:pt x="1130386" y="317354"/>
                  <a:pt x="1171575" y="383257"/>
                </a:cubicBezTo>
                <a:cubicBezTo>
                  <a:pt x="1179100" y="395298"/>
                  <a:pt x="1181535" y="410449"/>
                  <a:pt x="1190625" y="421357"/>
                </a:cubicBezTo>
                <a:cubicBezTo>
                  <a:pt x="1197954" y="430151"/>
                  <a:pt x="1210406" y="433078"/>
                  <a:pt x="1219200" y="440407"/>
                </a:cubicBezTo>
                <a:cubicBezTo>
                  <a:pt x="1229548" y="449031"/>
                  <a:pt x="1239151" y="458634"/>
                  <a:pt x="1247775" y="468982"/>
                </a:cubicBezTo>
                <a:cubicBezTo>
                  <a:pt x="1287462" y="516607"/>
                  <a:pt x="1243012" y="481682"/>
                  <a:pt x="1295400" y="516607"/>
                </a:cubicBezTo>
                <a:cubicBezTo>
                  <a:pt x="1298575" y="526132"/>
                  <a:pt x="1302167" y="535528"/>
                  <a:pt x="1304925" y="545182"/>
                </a:cubicBezTo>
                <a:cubicBezTo>
                  <a:pt x="1308521" y="557769"/>
                  <a:pt x="1306272" y="573060"/>
                  <a:pt x="1314450" y="583282"/>
                </a:cubicBezTo>
                <a:cubicBezTo>
                  <a:pt x="1320722" y="591122"/>
                  <a:pt x="1333500" y="589632"/>
                  <a:pt x="1343025" y="592807"/>
                </a:cubicBezTo>
                <a:cubicBezTo>
                  <a:pt x="1352550" y="602332"/>
                  <a:pt x="1363770" y="610421"/>
                  <a:pt x="1371600" y="621382"/>
                </a:cubicBezTo>
                <a:cubicBezTo>
                  <a:pt x="1379853" y="632936"/>
                  <a:pt x="1380610" y="649442"/>
                  <a:pt x="1390650" y="659482"/>
                </a:cubicBezTo>
                <a:cubicBezTo>
                  <a:pt x="1397750" y="666582"/>
                  <a:pt x="1410245" y="664517"/>
                  <a:pt x="1419225" y="669007"/>
                </a:cubicBezTo>
                <a:cubicBezTo>
                  <a:pt x="1429464" y="674127"/>
                  <a:pt x="1438275" y="681707"/>
                  <a:pt x="1447800" y="688057"/>
                </a:cubicBezTo>
                <a:cubicBezTo>
                  <a:pt x="1450975" y="697582"/>
                  <a:pt x="1452835" y="707652"/>
                  <a:pt x="1457325" y="716632"/>
                </a:cubicBezTo>
                <a:cubicBezTo>
                  <a:pt x="1474819" y="751620"/>
                  <a:pt x="1486353" y="750498"/>
                  <a:pt x="1514475" y="783307"/>
                </a:cubicBezTo>
                <a:cubicBezTo>
                  <a:pt x="1548942" y="823519"/>
                  <a:pt x="1514028" y="805383"/>
                  <a:pt x="1562100" y="821407"/>
                </a:cubicBezTo>
                <a:cubicBezTo>
                  <a:pt x="1565275" y="830932"/>
                  <a:pt x="1564525" y="842882"/>
                  <a:pt x="1571625" y="849982"/>
                </a:cubicBezTo>
                <a:cubicBezTo>
                  <a:pt x="1576180" y="854537"/>
                  <a:pt x="1637970" y="868950"/>
                  <a:pt x="1638300" y="869032"/>
                </a:cubicBezTo>
                <a:cubicBezTo>
                  <a:pt x="1651000" y="888082"/>
                  <a:pt x="1678928" y="903427"/>
                  <a:pt x="1676400" y="926182"/>
                </a:cubicBezTo>
                <a:cubicBezTo>
                  <a:pt x="1674731" y="941206"/>
                  <a:pt x="1668931" y="1047951"/>
                  <a:pt x="1647825" y="1069057"/>
                </a:cubicBezTo>
                <a:lnTo>
                  <a:pt x="1619250" y="1097632"/>
                </a:lnTo>
                <a:cubicBezTo>
                  <a:pt x="1590117" y="1185032"/>
                  <a:pt x="1638815" y="1048977"/>
                  <a:pt x="1581150" y="1164307"/>
                </a:cubicBezTo>
                <a:cubicBezTo>
                  <a:pt x="1575296" y="1176016"/>
                  <a:pt x="1576782" y="1190375"/>
                  <a:pt x="1571625" y="1202407"/>
                </a:cubicBezTo>
                <a:cubicBezTo>
                  <a:pt x="1567116" y="1212929"/>
                  <a:pt x="1557695" y="1220743"/>
                  <a:pt x="1552575" y="1230982"/>
                </a:cubicBezTo>
                <a:cubicBezTo>
                  <a:pt x="1542812" y="1250508"/>
                  <a:pt x="1537148" y="1289068"/>
                  <a:pt x="1533525" y="1307182"/>
                </a:cubicBezTo>
                <a:cubicBezTo>
                  <a:pt x="1530350" y="1354807"/>
                  <a:pt x="1529085" y="1402598"/>
                  <a:pt x="1524000" y="1450057"/>
                </a:cubicBezTo>
                <a:cubicBezTo>
                  <a:pt x="1509851" y="1582110"/>
                  <a:pt x="1494380" y="1542909"/>
                  <a:pt x="1514475" y="1650082"/>
                </a:cubicBezTo>
                <a:cubicBezTo>
                  <a:pt x="1519300" y="1675815"/>
                  <a:pt x="1527175" y="1700882"/>
                  <a:pt x="1533525" y="1726282"/>
                </a:cubicBezTo>
                <a:cubicBezTo>
                  <a:pt x="1536700" y="1738982"/>
                  <a:pt x="1535788" y="1753490"/>
                  <a:pt x="1543050" y="1764382"/>
                </a:cubicBezTo>
                <a:lnTo>
                  <a:pt x="1581150" y="1821532"/>
                </a:lnTo>
                <a:lnTo>
                  <a:pt x="1600200" y="1850107"/>
                </a:lnTo>
                <a:cubicBezTo>
                  <a:pt x="1627546" y="1959490"/>
                  <a:pt x="1585677" y="1828322"/>
                  <a:pt x="1638300" y="1907257"/>
                </a:cubicBezTo>
                <a:cubicBezTo>
                  <a:pt x="1645562" y="1918149"/>
                  <a:pt x="1645483" y="1932477"/>
                  <a:pt x="1647825" y="1945357"/>
                </a:cubicBezTo>
                <a:cubicBezTo>
                  <a:pt x="1651841" y="1967446"/>
                  <a:pt x="1652302" y="1990156"/>
                  <a:pt x="1657350" y="2012032"/>
                </a:cubicBezTo>
                <a:cubicBezTo>
                  <a:pt x="1661865" y="2031598"/>
                  <a:pt x="1670630" y="2049948"/>
                  <a:pt x="1676400" y="2069182"/>
                </a:cubicBezTo>
                <a:cubicBezTo>
                  <a:pt x="1680162" y="2081721"/>
                  <a:pt x="1682329" y="2094695"/>
                  <a:pt x="1685925" y="2107282"/>
                </a:cubicBezTo>
                <a:cubicBezTo>
                  <a:pt x="1688683" y="2116936"/>
                  <a:pt x="1695450" y="2135857"/>
                  <a:pt x="1695450" y="2135857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892030" y="1977318"/>
            <a:ext cx="1724025" cy="846696"/>
          </a:xfrm>
          <a:custGeom>
            <a:avLst/>
            <a:gdLst>
              <a:gd name="connsiteX0" fmla="*/ 0 w 1724025"/>
              <a:gd name="connsiteY0" fmla="*/ 37071 h 846696"/>
              <a:gd name="connsiteX1" fmla="*/ 1019175 w 1724025"/>
              <a:gd name="connsiteY1" fmla="*/ 27546 h 846696"/>
              <a:gd name="connsiteX2" fmla="*/ 1447800 w 1724025"/>
              <a:gd name="connsiteY2" fmla="*/ 27546 h 846696"/>
              <a:gd name="connsiteX3" fmla="*/ 1514475 w 1724025"/>
              <a:gd name="connsiteY3" fmla="*/ 65646 h 846696"/>
              <a:gd name="connsiteX4" fmla="*/ 1552575 w 1724025"/>
              <a:gd name="connsiteY4" fmla="*/ 84696 h 846696"/>
              <a:gd name="connsiteX5" fmla="*/ 1571625 w 1724025"/>
              <a:gd name="connsiteY5" fmla="*/ 113271 h 846696"/>
              <a:gd name="connsiteX6" fmla="*/ 1600200 w 1724025"/>
              <a:gd name="connsiteY6" fmla="*/ 122796 h 846696"/>
              <a:gd name="connsiteX7" fmla="*/ 1638300 w 1724025"/>
              <a:gd name="connsiteY7" fmla="*/ 160896 h 846696"/>
              <a:gd name="connsiteX8" fmla="*/ 1657350 w 1724025"/>
              <a:gd name="connsiteY8" fmla="*/ 189471 h 846696"/>
              <a:gd name="connsiteX9" fmla="*/ 1704975 w 1724025"/>
              <a:gd name="connsiteY9" fmla="*/ 246621 h 846696"/>
              <a:gd name="connsiteX10" fmla="*/ 1724025 w 1724025"/>
              <a:gd name="connsiteY10" fmla="*/ 303771 h 846696"/>
              <a:gd name="connsiteX11" fmla="*/ 1695450 w 1724025"/>
              <a:gd name="connsiteY11" fmla="*/ 599046 h 846696"/>
              <a:gd name="connsiteX12" fmla="*/ 1685925 w 1724025"/>
              <a:gd name="connsiteY12" fmla="*/ 656196 h 846696"/>
              <a:gd name="connsiteX13" fmla="*/ 1657350 w 1724025"/>
              <a:gd name="connsiteY13" fmla="*/ 675246 h 846696"/>
              <a:gd name="connsiteX14" fmla="*/ 1581150 w 1724025"/>
              <a:gd name="connsiteY14" fmla="*/ 722871 h 846696"/>
              <a:gd name="connsiteX15" fmla="*/ 1571625 w 1724025"/>
              <a:gd name="connsiteY15" fmla="*/ 751446 h 846696"/>
              <a:gd name="connsiteX16" fmla="*/ 1543050 w 1724025"/>
              <a:gd name="connsiteY16" fmla="*/ 760971 h 846696"/>
              <a:gd name="connsiteX17" fmla="*/ 1504950 w 1724025"/>
              <a:gd name="connsiteY17" fmla="*/ 799071 h 846696"/>
              <a:gd name="connsiteX18" fmla="*/ 1476375 w 1724025"/>
              <a:gd name="connsiteY18" fmla="*/ 846696 h 84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4025" h="846696">
                <a:moveTo>
                  <a:pt x="0" y="37071"/>
                </a:moveTo>
                <a:lnTo>
                  <a:pt x="1019175" y="27546"/>
                </a:lnTo>
                <a:cubicBezTo>
                  <a:pt x="1526095" y="15182"/>
                  <a:pt x="646481" y="-27717"/>
                  <a:pt x="1447800" y="27546"/>
                </a:cubicBezTo>
                <a:cubicBezTo>
                  <a:pt x="1503940" y="46259"/>
                  <a:pt x="1448572" y="24457"/>
                  <a:pt x="1514475" y="65646"/>
                </a:cubicBezTo>
                <a:cubicBezTo>
                  <a:pt x="1526516" y="73171"/>
                  <a:pt x="1539875" y="78346"/>
                  <a:pt x="1552575" y="84696"/>
                </a:cubicBezTo>
                <a:cubicBezTo>
                  <a:pt x="1558925" y="94221"/>
                  <a:pt x="1562686" y="106120"/>
                  <a:pt x="1571625" y="113271"/>
                </a:cubicBezTo>
                <a:cubicBezTo>
                  <a:pt x="1579465" y="119543"/>
                  <a:pt x="1593100" y="115696"/>
                  <a:pt x="1600200" y="122796"/>
                </a:cubicBezTo>
                <a:cubicBezTo>
                  <a:pt x="1651000" y="173596"/>
                  <a:pt x="1562100" y="135496"/>
                  <a:pt x="1638300" y="160896"/>
                </a:cubicBezTo>
                <a:cubicBezTo>
                  <a:pt x="1644650" y="170421"/>
                  <a:pt x="1650021" y="180677"/>
                  <a:pt x="1657350" y="189471"/>
                </a:cubicBezTo>
                <a:cubicBezTo>
                  <a:pt x="1678713" y="215106"/>
                  <a:pt x="1691461" y="216215"/>
                  <a:pt x="1704975" y="246621"/>
                </a:cubicBezTo>
                <a:cubicBezTo>
                  <a:pt x="1713130" y="264971"/>
                  <a:pt x="1724025" y="303771"/>
                  <a:pt x="1724025" y="303771"/>
                </a:cubicBezTo>
                <a:cubicBezTo>
                  <a:pt x="1712900" y="492891"/>
                  <a:pt x="1721285" y="426811"/>
                  <a:pt x="1695450" y="599046"/>
                </a:cubicBezTo>
                <a:cubicBezTo>
                  <a:pt x="1692585" y="618145"/>
                  <a:pt x="1694562" y="638922"/>
                  <a:pt x="1685925" y="656196"/>
                </a:cubicBezTo>
                <a:cubicBezTo>
                  <a:pt x="1680805" y="666435"/>
                  <a:pt x="1666042" y="667796"/>
                  <a:pt x="1657350" y="675246"/>
                </a:cubicBezTo>
                <a:cubicBezTo>
                  <a:pt x="1598851" y="725388"/>
                  <a:pt x="1644796" y="706960"/>
                  <a:pt x="1581150" y="722871"/>
                </a:cubicBezTo>
                <a:cubicBezTo>
                  <a:pt x="1577975" y="732396"/>
                  <a:pt x="1578725" y="744346"/>
                  <a:pt x="1571625" y="751446"/>
                </a:cubicBezTo>
                <a:cubicBezTo>
                  <a:pt x="1564525" y="758546"/>
                  <a:pt x="1551220" y="755135"/>
                  <a:pt x="1543050" y="760971"/>
                </a:cubicBezTo>
                <a:cubicBezTo>
                  <a:pt x="1528435" y="771410"/>
                  <a:pt x="1515726" y="784703"/>
                  <a:pt x="1504950" y="799071"/>
                </a:cubicBezTo>
                <a:cubicBezTo>
                  <a:pt x="1441776" y="883303"/>
                  <a:pt x="1509259" y="813812"/>
                  <a:pt x="1476375" y="84669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3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olný tvar 22"/>
          <p:cNvSpPr/>
          <p:nvPr/>
        </p:nvSpPr>
        <p:spPr>
          <a:xfrm>
            <a:off x="4476750" y="1114425"/>
            <a:ext cx="3533775" cy="2828925"/>
          </a:xfrm>
          <a:custGeom>
            <a:avLst/>
            <a:gdLst>
              <a:gd name="connsiteX0" fmla="*/ 1114425 w 3533775"/>
              <a:gd name="connsiteY0" fmla="*/ 2362200 h 2828925"/>
              <a:gd name="connsiteX1" fmla="*/ 2038350 w 3533775"/>
              <a:gd name="connsiteY1" fmla="*/ 2371725 h 2828925"/>
              <a:gd name="connsiteX2" fmla="*/ 2590800 w 3533775"/>
              <a:gd name="connsiteY2" fmla="*/ 2105025 h 2828925"/>
              <a:gd name="connsiteX3" fmla="*/ 2695575 w 3533775"/>
              <a:gd name="connsiteY3" fmla="*/ 1733550 h 2828925"/>
              <a:gd name="connsiteX4" fmla="*/ 2886075 w 3533775"/>
              <a:gd name="connsiteY4" fmla="*/ 1333500 h 2828925"/>
              <a:gd name="connsiteX5" fmla="*/ 3057525 w 3533775"/>
              <a:gd name="connsiteY5" fmla="*/ 895350 h 2828925"/>
              <a:gd name="connsiteX6" fmla="*/ 3533775 w 3533775"/>
              <a:gd name="connsiteY6" fmla="*/ 990600 h 2828925"/>
              <a:gd name="connsiteX7" fmla="*/ 3114675 w 3533775"/>
              <a:gd name="connsiteY7" fmla="*/ 2047875 h 2828925"/>
              <a:gd name="connsiteX8" fmla="*/ 2647950 w 3533775"/>
              <a:gd name="connsiteY8" fmla="*/ 2695575 h 2828925"/>
              <a:gd name="connsiteX9" fmla="*/ 2533650 w 3533775"/>
              <a:gd name="connsiteY9" fmla="*/ 2762250 h 2828925"/>
              <a:gd name="connsiteX10" fmla="*/ 2505075 w 3533775"/>
              <a:gd name="connsiteY10" fmla="*/ 2762250 h 2828925"/>
              <a:gd name="connsiteX11" fmla="*/ 1381125 w 3533775"/>
              <a:gd name="connsiteY11" fmla="*/ 2828925 h 2828925"/>
              <a:gd name="connsiteX12" fmla="*/ 1295400 w 3533775"/>
              <a:gd name="connsiteY12" fmla="*/ 2819400 h 2828925"/>
              <a:gd name="connsiteX13" fmla="*/ 609600 w 3533775"/>
              <a:gd name="connsiteY13" fmla="*/ 2657475 h 2828925"/>
              <a:gd name="connsiteX14" fmla="*/ 76200 w 3533775"/>
              <a:gd name="connsiteY14" fmla="*/ 2143125 h 2828925"/>
              <a:gd name="connsiteX15" fmla="*/ 0 w 3533775"/>
              <a:gd name="connsiteY15" fmla="*/ 1333500 h 2828925"/>
              <a:gd name="connsiteX16" fmla="*/ 114300 w 3533775"/>
              <a:gd name="connsiteY16" fmla="*/ 857250 h 2828925"/>
              <a:gd name="connsiteX17" fmla="*/ 895350 w 3533775"/>
              <a:gd name="connsiteY17" fmla="*/ 133350 h 2828925"/>
              <a:gd name="connsiteX18" fmla="*/ 2114550 w 3533775"/>
              <a:gd name="connsiteY18" fmla="*/ 0 h 2828925"/>
              <a:gd name="connsiteX19" fmla="*/ 2038350 w 3533775"/>
              <a:gd name="connsiteY19" fmla="*/ 371475 h 2828925"/>
              <a:gd name="connsiteX20" fmla="*/ 1514475 w 3533775"/>
              <a:gd name="connsiteY20" fmla="*/ 333375 h 2828925"/>
              <a:gd name="connsiteX21" fmla="*/ 923925 w 3533775"/>
              <a:gd name="connsiteY21" fmla="*/ 542925 h 2828925"/>
              <a:gd name="connsiteX22" fmla="*/ 514350 w 3533775"/>
              <a:gd name="connsiteY22" fmla="*/ 1123950 h 2828925"/>
              <a:gd name="connsiteX23" fmla="*/ 571500 w 3533775"/>
              <a:gd name="connsiteY23" fmla="*/ 1981200 h 2828925"/>
              <a:gd name="connsiteX24" fmla="*/ 819150 w 3533775"/>
              <a:gd name="connsiteY24" fmla="*/ 2286000 h 2828925"/>
              <a:gd name="connsiteX25" fmla="*/ 1114425 w 3533775"/>
              <a:gd name="connsiteY25" fmla="*/ 2362200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33775" h="2828925">
                <a:moveTo>
                  <a:pt x="1114425" y="2362200"/>
                </a:moveTo>
                <a:lnTo>
                  <a:pt x="2038350" y="2371725"/>
                </a:lnTo>
                <a:lnTo>
                  <a:pt x="2590800" y="2105025"/>
                </a:lnTo>
                <a:lnTo>
                  <a:pt x="2695575" y="1733550"/>
                </a:lnTo>
                <a:lnTo>
                  <a:pt x="2886075" y="1333500"/>
                </a:lnTo>
                <a:lnTo>
                  <a:pt x="3057525" y="895350"/>
                </a:lnTo>
                <a:lnTo>
                  <a:pt x="3533775" y="990600"/>
                </a:lnTo>
                <a:lnTo>
                  <a:pt x="3114675" y="2047875"/>
                </a:lnTo>
                <a:lnTo>
                  <a:pt x="2647950" y="2695575"/>
                </a:lnTo>
                <a:cubicBezTo>
                  <a:pt x="2646164" y="2696691"/>
                  <a:pt x="2557557" y="2755419"/>
                  <a:pt x="2533650" y="2762250"/>
                </a:cubicBezTo>
                <a:cubicBezTo>
                  <a:pt x="2524491" y="2764867"/>
                  <a:pt x="2514600" y="2762250"/>
                  <a:pt x="2505075" y="2762250"/>
                </a:cubicBezTo>
                <a:lnTo>
                  <a:pt x="1381125" y="2828925"/>
                </a:lnTo>
                <a:lnTo>
                  <a:pt x="1295400" y="2819400"/>
                </a:lnTo>
                <a:lnTo>
                  <a:pt x="609600" y="2657475"/>
                </a:lnTo>
                <a:lnTo>
                  <a:pt x="76200" y="2143125"/>
                </a:lnTo>
                <a:lnTo>
                  <a:pt x="0" y="1333500"/>
                </a:lnTo>
                <a:lnTo>
                  <a:pt x="114300" y="857250"/>
                </a:lnTo>
                <a:lnTo>
                  <a:pt x="895350" y="133350"/>
                </a:lnTo>
                <a:lnTo>
                  <a:pt x="2114550" y="0"/>
                </a:lnTo>
                <a:lnTo>
                  <a:pt x="2038350" y="371475"/>
                </a:lnTo>
                <a:lnTo>
                  <a:pt x="1514475" y="333375"/>
                </a:lnTo>
                <a:lnTo>
                  <a:pt x="923925" y="542925"/>
                </a:lnTo>
                <a:lnTo>
                  <a:pt x="514350" y="1123950"/>
                </a:lnTo>
                <a:lnTo>
                  <a:pt x="571500" y="1981200"/>
                </a:lnTo>
                <a:lnTo>
                  <a:pt x="819150" y="2286000"/>
                </a:lnTo>
                <a:lnTo>
                  <a:pt x="1114425" y="23622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964488" cy="830992"/>
          </a:xfrm>
        </p:spPr>
        <p:txBody>
          <a:bodyPr/>
          <a:lstStyle/>
          <a:p>
            <a:r>
              <a:rPr lang="cs-CZ" dirty="0" smtClean="0"/>
              <a:t>Téma: </a:t>
            </a:r>
            <a:r>
              <a:rPr lang="cs-CZ" dirty="0" err="1" smtClean="0"/>
              <a:t>pre</a:t>
            </a:r>
            <a:r>
              <a:rPr lang="cs-CZ" dirty="0" smtClean="0"/>
              <a:t>-industriální město a jeho vliv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2960" y="1100628"/>
            <a:ext cx="7997512" cy="384054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endParaRPr lang="cs-CZ" dirty="0" smtClean="0"/>
          </a:p>
          <a:p>
            <a:pPr lvl="1"/>
            <a:r>
              <a:rPr lang="cs-CZ" dirty="0" smtClean="0"/>
              <a:t>PRE-INDUSTRIÁLNÍ MĚSTA</a:t>
            </a:r>
          </a:p>
          <a:p>
            <a:pPr lvl="1"/>
            <a:endParaRPr lang="cs-CZ" b="1" dirty="0" smtClean="0"/>
          </a:p>
          <a:p>
            <a:pPr lvl="1"/>
            <a:r>
              <a:rPr lang="cs-CZ" dirty="0" smtClean="0"/>
              <a:t>INDUSTRIÁLNÍ MĚSTA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POST-INDUSTRIÁLNÍ MĚSTA</a:t>
            </a:r>
            <a:endParaRPr lang="cs-CZ" b="1" dirty="0"/>
          </a:p>
        </p:txBody>
      </p:sp>
      <p:sp>
        <p:nvSpPr>
          <p:cNvPr id="4" name="Ovál 3"/>
          <p:cNvSpPr/>
          <p:nvPr/>
        </p:nvSpPr>
        <p:spPr>
          <a:xfrm>
            <a:off x="5756176" y="2106588"/>
            <a:ext cx="720080" cy="6480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4200525" y="2028825"/>
            <a:ext cx="676275" cy="76200"/>
          </a:xfrm>
          <a:custGeom>
            <a:avLst/>
            <a:gdLst>
              <a:gd name="connsiteX0" fmla="*/ 676275 w 676275"/>
              <a:gd name="connsiteY0" fmla="*/ 0 h 76200"/>
              <a:gd name="connsiteX1" fmla="*/ 609600 w 676275"/>
              <a:gd name="connsiteY1" fmla="*/ 9525 h 76200"/>
              <a:gd name="connsiteX2" fmla="*/ 571500 w 676275"/>
              <a:gd name="connsiteY2" fmla="*/ 28575 h 76200"/>
              <a:gd name="connsiteX3" fmla="*/ 457200 w 676275"/>
              <a:gd name="connsiteY3" fmla="*/ 57150 h 76200"/>
              <a:gd name="connsiteX4" fmla="*/ 314325 w 676275"/>
              <a:gd name="connsiteY4" fmla="*/ 76200 h 76200"/>
              <a:gd name="connsiteX5" fmla="*/ 0 w 676275"/>
              <a:gd name="connsiteY5" fmla="*/ 66675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275" h="76200">
                <a:moveTo>
                  <a:pt x="676275" y="0"/>
                </a:moveTo>
                <a:cubicBezTo>
                  <a:pt x="654050" y="3175"/>
                  <a:pt x="631260" y="3618"/>
                  <a:pt x="609600" y="9525"/>
                </a:cubicBezTo>
                <a:cubicBezTo>
                  <a:pt x="595901" y="13261"/>
                  <a:pt x="585053" y="24340"/>
                  <a:pt x="571500" y="28575"/>
                </a:cubicBezTo>
                <a:cubicBezTo>
                  <a:pt x="534015" y="40289"/>
                  <a:pt x="496232" y="52813"/>
                  <a:pt x="457200" y="57150"/>
                </a:cubicBezTo>
                <a:cubicBezTo>
                  <a:pt x="352280" y="68808"/>
                  <a:pt x="399835" y="61948"/>
                  <a:pt x="314325" y="76200"/>
                </a:cubicBezTo>
                <a:cubicBezTo>
                  <a:pt x="31760" y="66108"/>
                  <a:pt x="136582" y="66675"/>
                  <a:pt x="0" y="6667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6134100" y="1455143"/>
            <a:ext cx="1733605" cy="992782"/>
          </a:xfrm>
          <a:custGeom>
            <a:avLst/>
            <a:gdLst>
              <a:gd name="connsiteX0" fmla="*/ 0 w 1733605"/>
              <a:gd name="connsiteY0" fmla="*/ 992782 h 992782"/>
              <a:gd name="connsiteX1" fmla="*/ 38100 w 1733605"/>
              <a:gd name="connsiteY1" fmla="*/ 897532 h 992782"/>
              <a:gd name="connsiteX2" fmla="*/ 66675 w 1733605"/>
              <a:gd name="connsiteY2" fmla="*/ 888007 h 992782"/>
              <a:gd name="connsiteX3" fmla="*/ 76200 w 1733605"/>
              <a:gd name="connsiteY3" fmla="*/ 859432 h 992782"/>
              <a:gd name="connsiteX4" fmla="*/ 104775 w 1733605"/>
              <a:gd name="connsiteY4" fmla="*/ 849907 h 992782"/>
              <a:gd name="connsiteX5" fmla="*/ 142875 w 1733605"/>
              <a:gd name="connsiteY5" fmla="*/ 821332 h 992782"/>
              <a:gd name="connsiteX6" fmla="*/ 219075 w 1733605"/>
              <a:gd name="connsiteY6" fmla="*/ 783232 h 992782"/>
              <a:gd name="connsiteX7" fmla="*/ 323850 w 1733605"/>
              <a:gd name="connsiteY7" fmla="*/ 726082 h 992782"/>
              <a:gd name="connsiteX8" fmla="*/ 400050 w 1733605"/>
              <a:gd name="connsiteY8" fmla="*/ 687982 h 992782"/>
              <a:gd name="connsiteX9" fmla="*/ 457200 w 1733605"/>
              <a:gd name="connsiteY9" fmla="*/ 659407 h 992782"/>
              <a:gd name="connsiteX10" fmla="*/ 523875 w 1733605"/>
              <a:gd name="connsiteY10" fmla="*/ 621307 h 992782"/>
              <a:gd name="connsiteX11" fmla="*/ 600075 w 1733605"/>
              <a:gd name="connsiteY11" fmla="*/ 554632 h 992782"/>
              <a:gd name="connsiteX12" fmla="*/ 638175 w 1733605"/>
              <a:gd name="connsiteY12" fmla="*/ 545107 h 992782"/>
              <a:gd name="connsiteX13" fmla="*/ 657225 w 1733605"/>
              <a:gd name="connsiteY13" fmla="*/ 516532 h 992782"/>
              <a:gd name="connsiteX14" fmla="*/ 714375 w 1733605"/>
              <a:gd name="connsiteY14" fmla="*/ 497482 h 992782"/>
              <a:gd name="connsiteX15" fmla="*/ 733425 w 1733605"/>
              <a:gd name="connsiteY15" fmla="*/ 468907 h 992782"/>
              <a:gd name="connsiteX16" fmla="*/ 790575 w 1733605"/>
              <a:gd name="connsiteY16" fmla="*/ 440332 h 992782"/>
              <a:gd name="connsiteX17" fmla="*/ 847725 w 1733605"/>
              <a:gd name="connsiteY17" fmla="*/ 392707 h 992782"/>
              <a:gd name="connsiteX18" fmla="*/ 876300 w 1733605"/>
              <a:gd name="connsiteY18" fmla="*/ 364132 h 992782"/>
              <a:gd name="connsiteX19" fmla="*/ 914400 w 1733605"/>
              <a:gd name="connsiteY19" fmla="*/ 345082 h 992782"/>
              <a:gd name="connsiteX20" fmla="*/ 933450 w 1733605"/>
              <a:gd name="connsiteY20" fmla="*/ 316507 h 992782"/>
              <a:gd name="connsiteX21" fmla="*/ 990600 w 1733605"/>
              <a:gd name="connsiteY21" fmla="*/ 297457 h 992782"/>
              <a:gd name="connsiteX22" fmla="*/ 1009650 w 1733605"/>
              <a:gd name="connsiteY22" fmla="*/ 268882 h 992782"/>
              <a:gd name="connsiteX23" fmla="*/ 1038225 w 1733605"/>
              <a:gd name="connsiteY23" fmla="*/ 259357 h 992782"/>
              <a:gd name="connsiteX24" fmla="*/ 1076325 w 1733605"/>
              <a:gd name="connsiteY24" fmla="*/ 240307 h 992782"/>
              <a:gd name="connsiteX25" fmla="*/ 1152525 w 1733605"/>
              <a:gd name="connsiteY25" fmla="*/ 192682 h 992782"/>
              <a:gd name="connsiteX26" fmla="*/ 1295400 w 1733605"/>
              <a:gd name="connsiteY26" fmla="*/ 145057 h 992782"/>
              <a:gd name="connsiteX27" fmla="*/ 1400175 w 1733605"/>
              <a:gd name="connsiteY27" fmla="*/ 106957 h 992782"/>
              <a:gd name="connsiteX28" fmla="*/ 1457325 w 1733605"/>
              <a:gd name="connsiteY28" fmla="*/ 87907 h 992782"/>
              <a:gd name="connsiteX29" fmla="*/ 1533525 w 1733605"/>
              <a:gd name="connsiteY29" fmla="*/ 49807 h 992782"/>
              <a:gd name="connsiteX30" fmla="*/ 1657350 w 1733605"/>
              <a:gd name="connsiteY30" fmla="*/ 30757 h 992782"/>
              <a:gd name="connsiteX31" fmla="*/ 1704975 w 1733605"/>
              <a:gd name="connsiteY31" fmla="*/ 21232 h 992782"/>
              <a:gd name="connsiteX32" fmla="*/ 1733550 w 1733605"/>
              <a:gd name="connsiteY32" fmla="*/ 11707 h 99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3605" h="992782">
                <a:moveTo>
                  <a:pt x="0" y="992782"/>
                </a:moveTo>
                <a:cubicBezTo>
                  <a:pt x="7406" y="948343"/>
                  <a:pt x="1824" y="927762"/>
                  <a:pt x="38100" y="897532"/>
                </a:cubicBezTo>
                <a:cubicBezTo>
                  <a:pt x="45813" y="891104"/>
                  <a:pt x="57150" y="891182"/>
                  <a:pt x="66675" y="888007"/>
                </a:cubicBezTo>
                <a:cubicBezTo>
                  <a:pt x="69850" y="878482"/>
                  <a:pt x="69100" y="866532"/>
                  <a:pt x="76200" y="859432"/>
                </a:cubicBezTo>
                <a:cubicBezTo>
                  <a:pt x="83300" y="852332"/>
                  <a:pt x="96058" y="854888"/>
                  <a:pt x="104775" y="849907"/>
                </a:cubicBezTo>
                <a:cubicBezTo>
                  <a:pt x="118558" y="842031"/>
                  <a:pt x="129163" y="829331"/>
                  <a:pt x="142875" y="821332"/>
                </a:cubicBezTo>
                <a:cubicBezTo>
                  <a:pt x="167405" y="807023"/>
                  <a:pt x="196900" y="800972"/>
                  <a:pt x="219075" y="783232"/>
                </a:cubicBezTo>
                <a:cubicBezTo>
                  <a:pt x="325373" y="698194"/>
                  <a:pt x="204949" y="785533"/>
                  <a:pt x="323850" y="726082"/>
                </a:cubicBezTo>
                <a:cubicBezTo>
                  <a:pt x="349250" y="713382"/>
                  <a:pt x="376421" y="703734"/>
                  <a:pt x="400050" y="687982"/>
                </a:cubicBezTo>
                <a:cubicBezTo>
                  <a:pt x="436979" y="663363"/>
                  <a:pt x="417765" y="672552"/>
                  <a:pt x="457200" y="659407"/>
                </a:cubicBezTo>
                <a:cubicBezTo>
                  <a:pt x="521357" y="595250"/>
                  <a:pt x="447123" y="659683"/>
                  <a:pt x="523875" y="621307"/>
                </a:cubicBezTo>
                <a:cubicBezTo>
                  <a:pt x="602200" y="582144"/>
                  <a:pt x="521496" y="603744"/>
                  <a:pt x="600075" y="554632"/>
                </a:cubicBezTo>
                <a:cubicBezTo>
                  <a:pt x="611176" y="547694"/>
                  <a:pt x="625475" y="548282"/>
                  <a:pt x="638175" y="545107"/>
                </a:cubicBezTo>
                <a:cubicBezTo>
                  <a:pt x="644525" y="535582"/>
                  <a:pt x="647517" y="522599"/>
                  <a:pt x="657225" y="516532"/>
                </a:cubicBezTo>
                <a:cubicBezTo>
                  <a:pt x="674253" y="505889"/>
                  <a:pt x="714375" y="497482"/>
                  <a:pt x="714375" y="497482"/>
                </a:cubicBezTo>
                <a:cubicBezTo>
                  <a:pt x="720725" y="487957"/>
                  <a:pt x="724486" y="476058"/>
                  <a:pt x="733425" y="468907"/>
                </a:cubicBezTo>
                <a:cubicBezTo>
                  <a:pt x="810894" y="406932"/>
                  <a:pt x="710281" y="520626"/>
                  <a:pt x="790575" y="440332"/>
                </a:cubicBezTo>
                <a:cubicBezTo>
                  <a:pt x="842474" y="388433"/>
                  <a:pt x="793148" y="410899"/>
                  <a:pt x="847725" y="392707"/>
                </a:cubicBezTo>
                <a:cubicBezTo>
                  <a:pt x="857250" y="383182"/>
                  <a:pt x="865339" y="371962"/>
                  <a:pt x="876300" y="364132"/>
                </a:cubicBezTo>
                <a:cubicBezTo>
                  <a:pt x="887854" y="355879"/>
                  <a:pt x="903492" y="354172"/>
                  <a:pt x="914400" y="345082"/>
                </a:cubicBezTo>
                <a:cubicBezTo>
                  <a:pt x="923194" y="337753"/>
                  <a:pt x="923742" y="322574"/>
                  <a:pt x="933450" y="316507"/>
                </a:cubicBezTo>
                <a:cubicBezTo>
                  <a:pt x="950478" y="305864"/>
                  <a:pt x="990600" y="297457"/>
                  <a:pt x="990600" y="297457"/>
                </a:cubicBezTo>
                <a:cubicBezTo>
                  <a:pt x="996950" y="287932"/>
                  <a:pt x="1000711" y="276033"/>
                  <a:pt x="1009650" y="268882"/>
                </a:cubicBezTo>
                <a:cubicBezTo>
                  <a:pt x="1017490" y="262610"/>
                  <a:pt x="1028997" y="263312"/>
                  <a:pt x="1038225" y="259357"/>
                </a:cubicBezTo>
                <a:cubicBezTo>
                  <a:pt x="1051276" y="253764"/>
                  <a:pt x="1064966" y="248826"/>
                  <a:pt x="1076325" y="240307"/>
                </a:cubicBezTo>
                <a:cubicBezTo>
                  <a:pt x="1162490" y="175683"/>
                  <a:pt x="1068715" y="219148"/>
                  <a:pt x="1152525" y="192682"/>
                </a:cubicBezTo>
                <a:cubicBezTo>
                  <a:pt x="1200396" y="177565"/>
                  <a:pt x="1295400" y="145057"/>
                  <a:pt x="1295400" y="145057"/>
                </a:cubicBezTo>
                <a:cubicBezTo>
                  <a:pt x="1361324" y="95614"/>
                  <a:pt x="1303835" y="129189"/>
                  <a:pt x="1400175" y="106957"/>
                </a:cubicBezTo>
                <a:cubicBezTo>
                  <a:pt x="1419741" y="102442"/>
                  <a:pt x="1438868" y="95817"/>
                  <a:pt x="1457325" y="87907"/>
                </a:cubicBezTo>
                <a:cubicBezTo>
                  <a:pt x="1483427" y="76720"/>
                  <a:pt x="1505975" y="56695"/>
                  <a:pt x="1533525" y="49807"/>
                </a:cubicBezTo>
                <a:cubicBezTo>
                  <a:pt x="1612838" y="29979"/>
                  <a:pt x="1529359" y="49041"/>
                  <a:pt x="1657350" y="30757"/>
                </a:cubicBezTo>
                <a:cubicBezTo>
                  <a:pt x="1673377" y="28467"/>
                  <a:pt x="1689100" y="24407"/>
                  <a:pt x="1704975" y="21232"/>
                </a:cubicBezTo>
                <a:cubicBezTo>
                  <a:pt x="1736192" y="421"/>
                  <a:pt x="1733550" y="-9266"/>
                  <a:pt x="1733550" y="11707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5930255" y="2271564"/>
            <a:ext cx="1409700" cy="1171575"/>
          </a:xfrm>
          <a:custGeom>
            <a:avLst/>
            <a:gdLst>
              <a:gd name="connsiteX0" fmla="*/ 523875 w 1409700"/>
              <a:gd name="connsiteY0" fmla="*/ 552450 h 1171575"/>
              <a:gd name="connsiteX1" fmla="*/ 733425 w 1409700"/>
              <a:gd name="connsiteY1" fmla="*/ 314325 h 1171575"/>
              <a:gd name="connsiteX2" fmla="*/ 752475 w 1409700"/>
              <a:gd name="connsiteY2" fmla="*/ 19050 h 1171575"/>
              <a:gd name="connsiteX3" fmla="*/ 1409700 w 1409700"/>
              <a:gd name="connsiteY3" fmla="*/ 0 h 1171575"/>
              <a:gd name="connsiteX4" fmla="*/ 933450 w 1409700"/>
              <a:gd name="connsiteY4" fmla="*/ 952500 h 1171575"/>
              <a:gd name="connsiteX5" fmla="*/ 628650 w 1409700"/>
              <a:gd name="connsiteY5" fmla="*/ 1171575 h 1171575"/>
              <a:gd name="connsiteX6" fmla="*/ 76200 w 1409700"/>
              <a:gd name="connsiteY6" fmla="*/ 1152525 h 1171575"/>
              <a:gd name="connsiteX7" fmla="*/ 0 w 1409700"/>
              <a:gd name="connsiteY7" fmla="*/ 933450 h 1171575"/>
              <a:gd name="connsiteX8" fmla="*/ 0 w 1409700"/>
              <a:gd name="connsiteY8" fmla="*/ 819150 h 1171575"/>
              <a:gd name="connsiteX9" fmla="*/ 523875 w 1409700"/>
              <a:gd name="connsiteY9" fmla="*/ 552450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9700" h="1171575">
                <a:moveTo>
                  <a:pt x="523875" y="552450"/>
                </a:moveTo>
                <a:lnTo>
                  <a:pt x="733425" y="314325"/>
                </a:lnTo>
                <a:lnTo>
                  <a:pt x="752475" y="19050"/>
                </a:lnTo>
                <a:lnTo>
                  <a:pt x="1409700" y="0"/>
                </a:lnTo>
                <a:lnTo>
                  <a:pt x="933450" y="952500"/>
                </a:lnTo>
                <a:lnTo>
                  <a:pt x="628650" y="1171575"/>
                </a:lnTo>
                <a:lnTo>
                  <a:pt x="76200" y="1152525"/>
                </a:lnTo>
                <a:lnTo>
                  <a:pt x="0" y="933450"/>
                </a:lnTo>
                <a:lnTo>
                  <a:pt x="0" y="819150"/>
                </a:lnTo>
                <a:lnTo>
                  <a:pt x="523875" y="552450"/>
                </a:lnTo>
                <a:close/>
              </a:path>
            </a:pathLst>
          </a:cu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5092055" y="2719239"/>
            <a:ext cx="838200" cy="561975"/>
          </a:xfrm>
          <a:custGeom>
            <a:avLst/>
            <a:gdLst>
              <a:gd name="connsiteX0" fmla="*/ 838200 w 838200"/>
              <a:gd name="connsiteY0" fmla="*/ 123825 h 561975"/>
              <a:gd name="connsiteX1" fmla="*/ 561975 w 838200"/>
              <a:gd name="connsiteY1" fmla="*/ 381000 h 561975"/>
              <a:gd name="connsiteX2" fmla="*/ 238125 w 838200"/>
              <a:gd name="connsiteY2" fmla="*/ 561975 h 561975"/>
              <a:gd name="connsiteX3" fmla="*/ 0 w 838200"/>
              <a:gd name="connsiteY3" fmla="*/ 276225 h 561975"/>
              <a:gd name="connsiteX4" fmla="*/ 342900 w 838200"/>
              <a:gd name="connsiteY4" fmla="*/ 95250 h 561975"/>
              <a:gd name="connsiteX5" fmla="*/ 723900 w 838200"/>
              <a:gd name="connsiteY5" fmla="*/ 0 h 561975"/>
              <a:gd name="connsiteX6" fmla="*/ 838200 w 838200"/>
              <a:gd name="connsiteY6" fmla="*/ 12382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561975">
                <a:moveTo>
                  <a:pt x="838200" y="123825"/>
                </a:moveTo>
                <a:lnTo>
                  <a:pt x="561975" y="381000"/>
                </a:lnTo>
                <a:lnTo>
                  <a:pt x="238125" y="561975"/>
                </a:lnTo>
                <a:lnTo>
                  <a:pt x="0" y="276225"/>
                </a:lnTo>
                <a:lnTo>
                  <a:pt x="342900" y="95250"/>
                </a:lnTo>
                <a:lnTo>
                  <a:pt x="723900" y="0"/>
                </a:lnTo>
                <a:lnTo>
                  <a:pt x="838200" y="12382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5006330" y="1490514"/>
            <a:ext cx="1590675" cy="1285875"/>
          </a:xfrm>
          <a:custGeom>
            <a:avLst/>
            <a:gdLst>
              <a:gd name="connsiteX0" fmla="*/ 704850 w 1590675"/>
              <a:gd name="connsiteY0" fmla="*/ 1133475 h 1285875"/>
              <a:gd name="connsiteX1" fmla="*/ 695325 w 1590675"/>
              <a:gd name="connsiteY1" fmla="*/ 809625 h 1285875"/>
              <a:gd name="connsiteX2" fmla="*/ 847725 w 1590675"/>
              <a:gd name="connsiteY2" fmla="*/ 619125 h 1285875"/>
              <a:gd name="connsiteX3" fmla="*/ 1200150 w 1590675"/>
              <a:gd name="connsiteY3" fmla="*/ 561975 h 1285875"/>
              <a:gd name="connsiteX4" fmla="*/ 1466850 w 1590675"/>
              <a:gd name="connsiteY4" fmla="*/ 438150 h 1285875"/>
              <a:gd name="connsiteX5" fmla="*/ 1590675 w 1590675"/>
              <a:gd name="connsiteY5" fmla="*/ 104775 h 1285875"/>
              <a:gd name="connsiteX6" fmla="*/ 990600 w 1590675"/>
              <a:gd name="connsiteY6" fmla="*/ 0 h 1285875"/>
              <a:gd name="connsiteX7" fmla="*/ 447675 w 1590675"/>
              <a:gd name="connsiteY7" fmla="*/ 190500 h 1285875"/>
              <a:gd name="connsiteX8" fmla="*/ 9525 w 1590675"/>
              <a:gd name="connsiteY8" fmla="*/ 762000 h 1285875"/>
              <a:gd name="connsiteX9" fmla="*/ 0 w 1590675"/>
              <a:gd name="connsiteY9" fmla="*/ 1285875 h 1285875"/>
              <a:gd name="connsiteX10" fmla="*/ 704850 w 1590675"/>
              <a:gd name="connsiteY10" fmla="*/ 1133475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0675" h="1285875">
                <a:moveTo>
                  <a:pt x="704850" y="1133475"/>
                </a:moveTo>
                <a:lnTo>
                  <a:pt x="695325" y="809625"/>
                </a:lnTo>
                <a:lnTo>
                  <a:pt x="847725" y="619125"/>
                </a:lnTo>
                <a:lnTo>
                  <a:pt x="1200150" y="561975"/>
                </a:lnTo>
                <a:lnTo>
                  <a:pt x="1466850" y="438150"/>
                </a:lnTo>
                <a:lnTo>
                  <a:pt x="1590675" y="104775"/>
                </a:lnTo>
                <a:lnTo>
                  <a:pt x="990600" y="0"/>
                </a:lnTo>
                <a:lnTo>
                  <a:pt x="447675" y="190500"/>
                </a:lnTo>
                <a:lnTo>
                  <a:pt x="9525" y="762000"/>
                </a:lnTo>
                <a:lnTo>
                  <a:pt x="0" y="1285875"/>
                </a:lnTo>
                <a:lnTo>
                  <a:pt x="704850" y="113347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5320655" y="1442889"/>
            <a:ext cx="2105025" cy="1943100"/>
          </a:xfrm>
          <a:custGeom>
            <a:avLst/>
            <a:gdLst>
              <a:gd name="connsiteX0" fmla="*/ 0 w 2105025"/>
              <a:gd name="connsiteY0" fmla="*/ 1943100 h 1943100"/>
              <a:gd name="connsiteX1" fmla="*/ 85725 w 2105025"/>
              <a:gd name="connsiteY1" fmla="*/ 1914525 h 1943100"/>
              <a:gd name="connsiteX2" fmla="*/ 114300 w 2105025"/>
              <a:gd name="connsiteY2" fmla="*/ 1885950 h 1943100"/>
              <a:gd name="connsiteX3" fmla="*/ 142875 w 2105025"/>
              <a:gd name="connsiteY3" fmla="*/ 1876425 h 1943100"/>
              <a:gd name="connsiteX4" fmla="*/ 171450 w 2105025"/>
              <a:gd name="connsiteY4" fmla="*/ 1857375 h 1943100"/>
              <a:gd name="connsiteX5" fmla="*/ 209550 w 2105025"/>
              <a:gd name="connsiteY5" fmla="*/ 1838325 h 1943100"/>
              <a:gd name="connsiteX6" fmla="*/ 257175 w 2105025"/>
              <a:gd name="connsiteY6" fmla="*/ 1800225 h 1943100"/>
              <a:gd name="connsiteX7" fmla="*/ 276225 w 2105025"/>
              <a:gd name="connsiteY7" fmla="*/ 1771650 h 1943100"/>
              <a:gd name="connsiteX8" fmla="*/ 333375 w 2105025"/>
              <a:gd name="connsiteY8" fmla="*/ 1752600 h 1943100"/>
              <a:gd name="connsiteX9" fmla="*/ 381000 w 2105025"/>
              <a:gd name="connsiteY9" fmla="*/ 1714500 h 1943100"/>
              <a:gd name="connsiteX10" fmla="*/ 390525 w 2105025"/>
              <a:gd name="connsiteY10" fmla="*/ 1685925 h 1943100"/>
              <a:gd name="connsiteX11" fmla="*/ 419100 w 2105025"/>
              <a:gd name="connsiteY11" fmla="*/ 1676400 h 1943100"/>
              <a:gd name="connsiteX12" fmla="*/ 495300 w 2105025"/>
              <a:gd name="connsiteY12" fmla="*/ 1638300 h 1943100"/>
              <a:gd name="connsiteX13" fmla="*/ 533400 w 2105025"/>
              <a:gd name="connsiteY13" fmla="*/ 1609725 h 1943100"/>
              <a:gd name="connsiteX14" fmla="*/ 581025 w 2105025"/>
              <a:gd name="connsiteY14" fmla="*/ 1600200 h 1943100"/>
              <a:gd name="connsiteX15" fmla="*/ 609600 w 2105025"/>
              <a:gd name="connsiteY15" fmla="*/ 1571625 h 1943100"/>
              <a:gd name="connsiteX16" fmla="*/ 685800 w 2105025"/>
              <a:gd name="connsiteY16" fmla="*/ 1533525 h 1943100"/>
              <a:gd name="connsiteX17" fmla="*/ 723900 w 2105025"/>
              <a:gd name="connsiteY17" fmla="*/ 1514475 h 1943100"/>
              <a:gd name="connsiteX18" fmla="*/ 762000 w 2105025"/>
              <a:gd name="connsiteY18" fmla="*/ 1495425 h 1943100"/>
              <a:gd name="connsiteX19" fmla="*/ 790575 w 2105025"/>
              <a:gd name="connsiteY19" fmla="*/ 1485900 h 1943100"/>
              <a:gd name="connsiteX20" fmla="*/ 904875 w 2105025"/>
              <a:gd name="connsiteY20" fmla="*/ 1438275 h 1943100"/>
              <a:gd name="connsiteX21" fmla="*/ 933450 w 2105025"/>
              <a:gd name="connsiteY21" fmla="*/ 1419225 h 1943100"/>
              <a:gd name="connsiteX22" fmla="*/ 1019175 w 2105025"/>
              <a:gd name="connsiteY22" fmla="*/ 1352550 h 1943100"/>
              <a:gd name="connsiteX23" fmla="*/ 1047750 w 2105025"/>
              <a:gd name="connsiteY23" fmla="*/ 1333500 h 1943100"/>
              <a:gd name="connsiteX24" fmla="*/ 1085850 w 2105025"/>
              <a:gd name="connsiteY24" fmla="*/ 1304925 h 1943100"/>
              <a:gd name="connsiteX25" fmla="*/ 1123950 w 2105025"/>
              <a:gd name="connsiteY25" fmla="*/ 1295400 h 1943100"/>
              <a:gd name="connsiteX26" fmla="*/ 1143000 w 2105025"/>
              <a:gd name="connsiteY26" fmla="*/ 1266825 h 1943100"/>
              <a:gd name="connsiteX27" fmla="*/ 1171575 w 2105025"/>
              <a:gd name="connsiteY27" fmla="*/ 1247775 h 1943100"/>
              <a:gd name="connsiteX28" fmla="*/ 1200150 w 2105025"/>
              <a:gd name="connsiteY28" fmla="*/ 1219200 h 1943100"/>
              <a:gd name="connsiteX29" fmla="*/ 1209675 w 2105025"/>
              <a:gd name="connsiteY29" fmla="*/ 1190625 h 1943100"/>
              <a:gd name="connsiteX30" fmla="*/ 1238250 w 2105025"/>
              <a:gd name="connsiteY30" fmla="*/ 1171575 h 1943100"/>
              <a:gd name="connsiteX31" fmla="*/ 1257300 w 2105025"/>
              <a:gd name="connsiteY31" fmla="*/ 1095375 h 1943100"/>
              <a:gd name="connsiteX32" fmla="*/ 1285875 w 2105025"/>
              <a:gd name="connsiteY32" fmla="*/ 1028700 h 1943100"/>
              <a:gd name="connsiteX33" fmla="*/ 1266825 w 2105025"/>
              <a:gd name="connsiteY33" fmla="*/ 790575 h 1943100"/>
              <a:gd name="connsiteX34" fmla="*/ 1257300 w 2105025"/>
              <a:gd name="connsiteY34" fmla="*/ 742950 h 1943100"/>
              <a:gd name="connsiteX35" fmla="*/ 1228725 w 2105025"/>
              <a:gd name="connsiteY35" fmla="*/ 676275 h 1943100"/>
              <a:gd name="connsiteX36" fmla="*/ 1238250 w 2105025"/>
              <a:gd name="connsiteY36" fmla="*/ 533400 h 1943100"/>
              <a:gd name="connsiteX37" fmla="*/ 1257300 w 2105025"/>
              <a:gd name="connsiteY37" fmla="*/ 476250 h 1943100"/>
              <a:gd name="connsiteX38" fmla="*/ 1285875 w 2105025"/>
              <a:gd name="connsiteY38" fmla="*/ 447675 h 1943100"/>
              <a:gd name="connsiteX39" fmla="*/ 1333500 w 2105025"/>
              <a:gd name="connsiteY39" fmla="*/ 371475 h 1943100"/>
              <a:gd name="connsiteX40" fmla="*/ 1362075 w 2105025"/>
              <a:gd name="connsiteY40" fmla="*/ 314325 h 1943100"/>
              <a:gd name="connsiteX41" fmla="*/ 1400175 w 2105025"/>
              <a:gd name="connsiteY41" fmla="*/ 295275 h 1943100"/>
              <a:gd name="connsiteX42" fmla="*/ 1409700 w 2105025"/>
              <a:gd name="connsiteY42" fmla="*/ 266700 h 1943100"/>
              <a:gd name="connsiteX43" fmla="*/ 1476375 w 2105025"/>
              <a:gd name="connsiteY43" fmla="*/ 219075 h 1943100"/>
              <a:gd name="connsiteX44" fmla="*/ 1524000 w 2105025"/>
              <a:gd name="connsiteY44" fmla="*/ 180975 h 1943100"/>
              <a:gd name="connsiteX45" fmla="*/ 1562100 w 2105025"/>
              <a:gd name="connsiteY45" fmla="*/ 161925 h 1943100"/>
              <a:gd name="connsiteX46" fmla="*/ 1685925 w 2105025"/>
              <a:gd name="connsiteY46" fmla="*/ 133350 h 1943100"/>
              <a:gd name="connsiteX47" fmla="*/ 1762125 w 2105025"/>
              <a:gd name="connsiteY47" fmla="*/ 104775 h 1943100"/>
              <a:gd name="connsiteX48" fmla="*/ 1866900 w 2105025"/>
              <a:gd name="connsiteY48" fmla="*/ 57150 h 1943100"/>
              <a:gd name="connsiteX49" fmla="*/ 1905000 w 2105025"/>
              <a:gd name="connsiteY49" fmla="*/ 38100 h 1943100"/>
              <a:gd name="connsiteX50" fmla="*/ 2038350 w 2105025"/>
              <a:gd name="connsiteY50" fmla="*/ 19050 h 1943100"/>
              <a:gd name="connsiteX51" fmla="*/ 2095500 w 2105025"/>
              <a:gd name="connsiteY51" fmla="*/ 9525 h 1943100"/>
              <a:gd name="connsiteX52" fmla="*/ 2105025 w 2105025"/>
              <a:gd name="connsiteY52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105025" h="1943100">
                <a:moveTo>
                  <a:pt x="0" y="1943100"/>
                </a:moveTo>
                <a:cubicBezTo>
                  <a:pt x="36569" y="1935786"/>
                  <a:pt x="55053" y="1936433"/>
                  <a:pt x="85725" y="1914525"/>
                </a:cubicBezTo>
                <a:cubicBezTo>
                  <a:pt x="96686" y="1906695"/>
                  <a:pt x="103092" y="1893422"/>
                  <a:pt x="114300" y="1885950"/>
                </a:cubicBezTo>
                <a:cubicBezTo>
                  <a:pt x="122654" y="1880381"/>
                  <a:pt x="133895" y="1880915"/>
                  <a:pt x="142875" y="1876425"/>
                </a:cubicBezTo>
                <a:cubicBezTo>
                  <a:pt x="153114" y="1871305"/>
                  <a:pt x="161511" y="1863055"/>
                  <a:pt x="171450" y="1857375"/>
                </a:cubicBezTo>
                <a:cubicBezTo>
                  <a:pt x="183778" y="1850330"/>
                  <a:pt x="196850" y="1844675"/>
                  <a:pt x="209550" y="1838325"/>
                </a:cubicBezTo>
                <a:cubicBezTo>
                  <a:pt x="264145" y="1756433"/>
                  <a:pt x="191450" y="1852805"/>
                  <a:pt x="257175" y="1800225"/>
                </a:cubicBezTo>
                <a:cubicBezTo>
                  <a:pt x="266114" y="1793074"/>
                  <a:pt x="266517" y="1777717"/>
                  <a:pt x="276225" y="1771650"/>
                </a:cubicBezTo>
                <a:cubicBezTo>
                  <a:pt x="293253" y="1761007"/>
                  <a:pt x="333375" y="1752600"/>
                  <a:pt x="333375" y="1752600"/>
                </a:cubicBezTo>
                <a:cubicBezTo>
                  <a:pt x="356213" y="1684087"/>
                  <a:pt x="321199" y="1762340"/>
                  <a:pt x="381000" y="1714500"/>
                </a:cubicBezTo>
                <a:cubicBezTo>
                  <a:pt x="388840" y="1708228"/>
                  <a:pt x="383425" y="1693025"/>
                  <a:pt x="390525" y="1685925"/>
                </a:cubicBezTo>
                <a:cubicBezTo>
                  <a:pt x="397625" y="1678825"/>
                  <a:pt x="409960" y="1680555"/>
                  <a:pt x="419100" y="1676400"/>
                </a:cubicBezTo>
                <a:cubicBezTo>
                  <a:pt x="444953" y="1664649"/>
                  <a:pt x="472582" y="1655339"/>
                  <a:pt x="495300" y="1638300"/>
                </a:cubicBezTo>
                <a:cubicBezTo>
                  <a:pt x="508000" y="1628775"/>
                  <a:pt x="518893" y="1616172"/>
                  <a:pt x="533400" y="1609725"/>
                </a:cubicBezTo>
                <a:cubicBezTo>
                  <a:pt x="548194" y="1603150"/>
                  <a:pt x="565150" y="1603375"/>
                  <a:pt x="581025" y="1600200"/>
                </a:cubicBezTo>
                <a:cubicBezTo>
                  <a:pt x="590550" y="1590675"/>
                  <a:pt x="598236" y="1578857"/>
                  <a:pt x="609600" y="1571625"/>
                </a:cubicBezTo>
                <a:cubicBezTo>
                  <a:pt x="633558" y="1556379"/>
                  <a:pt x="660400" y="1546225"/>
                  <a:pt x="685800" y="1533525"/>
                </a:cubicBezTo>
                <a:lnTo>
                  <a:pt x="723900" y="1514475"/>
                </a:lnTo>
                <a:cubicBezTo>
                  <a:pt x="736600" y="1508125"/>
                  <a:pt x="748530" y="1499915"/>
                  <a:pt x="762000" y="1495425"/>
                </a:cubicBezTo>
                <a:cubicBezTo>
                  <a:pt x="771525" y="1492250"/>
                  <a:pt x="781435" y="1490055"/>
                  <a:pt x="790575" y="1485900"/>
                </a:cubicBezTo>
                <a:cubicBezTo>
                  <a:pt x="898019" y="1437062"/>
                  <a:pt x="830220" y="1456939"/>
                  <a:pt x="904875" y="1438275"/>
                </a:cubicBezTo>
                <a:cubicBezTo>
                  <a:pt x="914400" y="1431925"/>
                  <a:pt x="924292" y="1426094"/>
                  <a:pt x="933450" y="1419225"/>
                </a:cubicBezTo>
                <a:cubicBezTo>
                  <a:pt x="962410" y="1397505"/>
                  <a:pt x="989054" y="1372630"/>
                  <a:pt x="1019175" y="1352550"/>
                </a:cubicBezTo>
                <a:cubicBezTo>
                  <a:pt x="1028700" y="1346200"/>
                  <a:pt x="1038435" y="1340154"/>
                  <a:pt x="1047750" y="1333500"/>
                </a:cubicBezTo>
                <a:cubicBezTo>
                  <a:pt x="1060668" y="1324273"/>
                  <a:pt x="1071651" y="1312025"/>
                  <a:pt x="1085850" y="1304925"/>
                </a:cubicBezTo>
                <a:cubicBezTo>
                  <a:pt x="1097559" y="1299071"/>
                  <a:pt x="1111250" y="1298575"/>
                  <a:pt x="1123950" y="1295400"/>
                </a:cubicBezTo>
                <a:cubicBezTo>
                  <a:pt x="1130300" y="1285875"/>
                  <a:pt x="1134905" y="1274920"/>
                  <a:pt x="1143000" y="1266825"/>
                </a:cubicBezTo>
                <a:cubicBezTo>
                  <a:pt x="1151095" y="1258730"/>
                  <a:pt x="1162781" y="1255104"/>
                  <a:pt x="1171575" y="1247775"/>
                </a:cubicBezTo>
                <a:cubicBezTo>
                  <a:pt x="1181923" y="1239151"/>
                  <a:pt x="1190625" y="1228725"/>
                  <a:pt x="1200150" y="1219200"/>
                </a:cubicBezTo>
                <a:cubicBezTo>
                  <a:pt x="1203325" y="1209675"/>
                  <a:pt x="1203403" y="1198465"/>
                  <a:pt x="1209675" y="1190625"/>
                </a:cubicBezTo>
                <a:cubicBezTo>
                  <a:pt x="1216826" y="1181686"/>
                  <a:pt x="1233130" y="1181814"/>
                  <a:pt x="1238250" y="1171575"/>
                </a:cubicBezTo>
                <a:cubicBezTo>
                  <a:pt x="1249959" y="1148157"/>
                  <a:pt x="1249021" y="1120213"/>
                  <a:pt x="1257300" y="1095375"/>
                </a:cubicBezTo>
                <a:cubicBezTo>
                  <a:pt x="1271315" y="1053330"/>
                  <a:pt x="1262335" y="1075780"/>
                  <a:pt x="1285875" y="1028700"/>
                </a:cubicBezTo>
                <a:cubicBezTo>
                  <a:pt x="1279745" y="924484"/>
                  <a:pt x="1280738" y="881007"/>
                  <a:pt x="1266825" y="790575"/>
                </a:cubicBezTo>
                <a:cubicBezTo>
                  <a:pt x="1264363" y="774574"/>
                  <a:pt x="1261227" y="758656"/>
                  <a:pt x="1257300" y="742950"/>
                </a:cubicBezTo>
                <a:cubicBezTo>
                  <a:pt x="1250292" y="714920"/>
                  <a:pt x="1242355" y="703535"/>
                  <a:pt x="1228725" y="676275"/>
                </a:cubicBezTo>
                <a:cubicBezTo>
                  <a:pt x="1231900" y="628650"/>
                  <a:pt x="1231500" y="580651"/>
                  <a:pt x="1238250" y="533400"/>
                </a:cubicBezTo>
                <a:cubicBezTo>
                  <a:pt x="1241090" y="513521"/>
                  <a:pt x="1243101" y="490449"/>
                  <a:pt x="1257300" y="476250"/>
                </a:cubicBezTo>
                <a:lnTo>
                  <a:pt x="1285875" y="447675"/>
                </a:lnTo>
                <a:cubicBezTo>
                  <a:pt x="1308545" y="379665"/>
                  <a:pt x="1288217" y="401664"/>
                  <a:pt x="1333500" y="371475"/>
                </a:cubicBezTo>
                <a:cubicBezTo>
                  <a:pt x="1340001" y="351971"/>
                  <a:pt x="1345031" y="328528"/>
                  <a:pt x="1362075" y="314325"/>
                </a:cubicBezTo>
                <a:cubicBezTo>
                  <a:pt x="1372983" y="305235"/>
                  <a:pt x="1387475" y="301625"/>
                  <a:pt x="1400175" y="295275"/>
                </a:cubicBezTo>
                <a:cubicBezTo>
                  <a:pt x="1403350" y="285750"/>
                  <a:pt x="1404131" y="275054"/>
                  <a:pt x="1409700" y="266700"/>
                </a:cubicBezTo>
                <a:cubicBezTo>
                  <a:pt x="1429008" y="237739"/>
                  <a:pt x="1446579" y="233973"/>
                  <a:pt x="1476375" y="219075"/>
                </a:cubicBezTo>
                <a:cubicBezTo>
                  <a:pt x="1491787" y="172839"/>
                  <a:pt x="1473881" y="199769"/>
                  <a:pt x="1524000" y="180975"/>
                </a:cubicBezTo>
                <a:cubicBezTo>
                  <a:pt x="1537295" y="175989"/>
                  <a:pt x="1548630" y="166415"/>
                  <a:pt x="1562100" y="161925"/>
                </a:cubicBezTo>
                <a:cubicBezTo>
                  <a:pt x="1596565" y="150437"/>
                  <a:pt x="1648145" y="140906"/>
                  <a:pt x="1685925" y="133350"/>
                </a:cubicBezTo>
                <a:cubicBezTo>
                  <a:pt x="1820133" y="66246"/>
                  <a:pt x="1632437" y="156650"/>
                  <a:pt x="1762125" y="104775"/>
                </a:cubicBezTo>
                <a:cubicBezTo>
                  <a:pt x="1797745" y="90527"/>
                  <a:pt x="1832135" y="73373"/>
                  <a:pt x="1866900" y="57150"/>
                </a:cubicBezTo>
                <a:cubicBezTo>
                  <a:pt x="1879767" y="51145"/>
                  <a:pt x="1891139" y="41180"/>
                  <a:pt x="1905000" y="38100"/>
                </a:cubicBezTo>
                <a:cubicBezTo>
                  <a:pt x="1948832" y="28360"/>
                  <a:pt x="1993945" y="25711"/>
                  <a:pt x="2038350" y="19050"/>
                </a:cubicBezTo>
                <a:cubicBezTo>
                  <a:pt x="2057449" y="16185"/>
                  <a:pt x="2076930" y="14831"/>
                  <a:pt x="2095500" y="9525"/>
                </a:cubicBezTo>
                <a:cubicBezTo>
                  <a:pt x="2099817" y="8291"/>
                  <a:pt x="2101850" y="3175"/>
                  <a:pt x="210502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5133975" y="3371850"/>
            <a:ext cx="200025" cy="762000"/>
          </a:xfrm>
          <a:custGeom>
            <a:avLst/>
            <a:gdLst>
              <a:gd name="connsiteX0" fmla="*/ 76200 w 200025"/>
              <a:gd name="connsiteY0" fmla="*/ 762000 h 762000"/>
              <a:gd name="connsiteX1" fmla="*/ 47625 w 200025"/>
              <a:gd name="connsiteY1" fmla="*/ 714375 h 762000"/>
              <a:gd name="connsiteX2" fmla="*/ 28575 w 200025"/>
              <a:gd name="connsiteY2" fmla="*/ 647700 h 762000"/>
              <a:gd name="connsiteX3" fmla="*/ 0 w 200025"/>
              <a:gd name="connsiteY3" fmla="*/ 552450 h 762000"/>
              <a:gd name="connsiteX4" fmla="*/ 9525 w 200025"/>
              <a:gd name="connsiteY4" fmla="*/ 342900 h 762000"/>
              <a:gd name="connsiteX5" fmla="*/ 38100 w 200025"/>
              <a:gd name="connsiteY5" fmla="*/ 257175 h 762000"/>
              <a:gd name="connsiteX6" fmla="*/ 47625 w 200025"/>
              <a:gd name="connsiteY6" fmla="*/ 228600 h 762000"/>
              <a:gd name="connsiteX7" fmla="*/ 57150 w 200025"/>
              <a:gd name="connsiteY7" fmla="*/ 200025 h 762000"/>
              <a:gd name="connsiteX8" fmla="*/ 114300 w 200025"/>
              <a:gd name="connsiteY8" fmla="*/ 133350 h 762000"/>
              <a:gd name="connsiteX9" fmla="*/ 161925 w 200025"/>
              <a:gd name="connsiteY9" fmla="*/ 66675 h 762000"/>
              <a:gd name="connsiteX10" fmla="*/ 171450 w 200025"/>
              <a:gd name="connsiteY10" fmla="*/ 28575 h 762000"/>
              <a:gd name="connsiteX11" fmla="*/ 200025 w 200025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025" h="762000">
                <a:moveTo>
                  <a:pt x="76200" y="762000"/>
                </a:moveTo>
                <a:cubicBezTo>
                  <a:pt x="66675" y="746125"/>
                  <a:pt x="54745" y="731464"/>
                  <a:pt x="47625" y="714375"/>
                </a:cubicBezTo>
                <a:cubicBezTo>
                  <a:pt x="38735" y="693039"/>
                  <a:pt x="35373" y="669792"/>
                  <a:pt x="28575" y="647700"/>
                </a:cubicBezTo>
                <a:cubicBezTo>
                  <a:pt x="-2345" y="547211"/>
                  <a:pt x="19435" y="630188"/>
                  <a:pt x="0" y="552450"/>
                </a:cubicBezTo>
                <a:cubicBezTo>
                  <a:pt x="3175" y="482600"/>
                  <a:pt x="577" y="412247"/>
                  <a:pt x="9525" y="342900"/>
                </a:cubicBezTo>
                <a:cubicBezTo>
                  <a:pt x="13380" y="313027"/>
                  <a:pt x="28575" y="285750"/>
                  <a:pt x="38100" y="257175"/>
                </a:cubicBezTo>
                <a:lnTo>
                  <a:pt x="47625" y="228600"/>
                </a:lnTo>
                <a:cubicBezTo>
                  <a:pt x="50800" y="219075"/>
                  <a:pt x="51126" y="208057"/>
                  <a:pt x="57150" y="200025"/>
                </a:cubicBezTo>
                <a:cubicBezTo>
                  <a:pt x="93807" y="151149"/>
                  <a:pt x="74500" y="173150"/>
                  <a:pt x="114300" y="133350"/>
                </a:cubicBezTo>
                <a:cubicBezTo>
                  <a:pt x="136525" y="66675"/>
                  <a:pt x="114300" y="82550"/>
                  <a:pt x="161925" y="66675"/>
                </a:cubicBezTo>
                <a:cubicBezTo>
                  <a:pt x="165100" y="53975"/>
                  <a:pt x="164955" y="39941"/>
                  <a:pt x="171450" y="28575"/>
                </a:cubicBezTo>
                <a:cubicBezTo>
                  <a:pt x="178133" y="16879"/>
                  <a:pt x="200025" y="0"/>
                  <a:pt x="20002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4886325" y="1997993"/>
            <a:ext cx="1695450" cy="2135857"/>
          </a:xfrm>
          <a:custGeom>
            <a:avLst/>
            <a:gdLst>
              <a:gd name="connsiteX0" fmla="*/ 0 w 1695450"/>
              <a:gd name="connsiteY0" fmla="*/ 30832 h 2135857"/>
              <a:gd name="connsiteX1" fmla="*/ 666750 w 1695450"/>
              <a:gd name="connsiteY1" fmla="*/ 21307 h 2135857"/>
              <a:gd name="connsiteX2" fmla="*/ 704850 w 1695450"/>
              <a:gd name="connsiteY2" fmla="*/ 30832 h 2135857"/>
              <a:gd name="connsiteX3" fmla="*/ 752475 w 1695450"/>
              <a:gd name="connsiteY3" fmla="*/ 40357 h 2135857"/>
              <a:gd name="connsiteX4" fmla="*/ 790575 w 1695450"/>
              <a:gd name="connsiteY4" fmla="*/ 59407 h 2135857"/>
              <a:gd name="connsiteX5" fmla="*/ 857250 w 1695450"/>
              <a:gd name="connsiteY5" fmla="*/ 78457 h 2135857"/>
              <a:gd name="connsiteX6" fmla="*/ 885825 w 1695450"/>
              <a:gd name="connsiteY6" fmla="*/ 97507 h 2135857"/>
              <a:gd name="connsiteX7" fmla="*/ 952500 w 1695450"/>
              <a:gd name="connsiteY7" fmla="*/ 116557 h 2135857"/>
              <a:gd name="connsiteX8" fmla="*/ 1009650 w 1695450"/>
              <a:gd name="connsiteY8" fmla="*/ 145132 h 2135857"/>
              <a:gd name="connsiteX9" fmla="*/ 1047750 w 1695450"/>
              <a:gd name="connsiteY9" fmla="*/ 192757 h 2135857"/>
              <a:gd name="connsiteX10" fmla="*/ 1085850 w 1695450"/>
              <a:gd name="connsiteY10" fmla="*/ 230857 h 2135857"/>
              <a:gd name="connsiteX11" fmla="*/ 1095375 w 1695450"/>
              <a:gd name="connsiteY11" fmla="*/ 259432 h 2135857"/>
              <a:gd name="connsiteX12" fmla="*/ 1104900 w 1695450"/>
              <a:gd name="connsiteY12" fmla="*/ 297532 h 2135857"/>
              <a:gd name="connsiteX13" fmla="*/ 1133475 w 1695450"/>
              <a:gd name="connsiteY13" fmla="*/ 316582 h 2135857"/>
              <a:gd name="connsiteX14" fmla="*/ 1171575 w 1695450"/>
              <a:gd name="connsiteY14" fmla="*/ 383257 h 2135857"/>
              <a:gd name="connsiteX15" fmla="*/ 1190625 w 1695450"/>
              <a:gd name="connsiteY15" fmla="*/ 421357 h 2135857"/>
              <a:gd name="connsiteX16" fmla="*/ 1219200 w 1695450"/>
              <a:gd name="connsiteY16" fmla="*/ 440407 h 2135857"/>
              <a:gd name="connsiteX17" fmla="*/ 1247775 w 1695450"/>
              <a:gd name="connsiteY17" fmla="*/ 468982 h 2135857"/>
              <a:gd name="connsiteX18" fmla="*/ 1295400 w 1695450"/>
              <a:gd name="connsiteY18" fmla="*/ 516607 h 2135857"/>
              <a:gd name="connsiteX19" fmla="*/ 1304925 w 1695450"/>
              <a:gd name="connsiteY19" fmla="*/ 545182 h 2135857"/>
              <a:gd name="connsiteX20" fmla="*/ 1314450 w 1695450"/>
              <a:gd name="connsiteY20" fmla="*/ 583282 h 2135857"/>
              <a:gd name="connsiteX21" fmla="*/ 1343025 w 1695450"/>
              <a:gd name="connsiteY21" fmla="*/ 592807 h 2135857"/>
              <a:gd name="connsiteX22" fmla="*/ 1371600 w 1695450"/>
              <a:gd name="connsiteY22" fmla="*/ 621382 h 2135857"/>
              <a:gd name="connsiteX23" fmla="*/ 1390650 w 1695450"/>
              <a:gd name="connsiteY23" fmla="*/ 659482 h 2135857"/>
              <a:gd name="connsiteX24" fmla="*/ 1419225 w 1695450"/>
              <a:gd name="connsiteY24" fmla="*/ 669007 h 2135857"/>
              <a:gd name="connsiteX25" fmla="*/ 1447800 w 1695450"/>
              <a:gd name="connsiteY25" fmla="*/ 688057 h 2135857"/>
              <a:gd name="connsiteX26" fmla="*/ 1457325 w 1695450"/>
              <a:gd name="connsiteY26" fmla="*/ 716632 h 2135857"/>
              <a:gd name="connsiteX27" fmla="*/ 1514475 w 1695450"/>
              <a:gd name="connsiteY27" fmla="*/ 783307 h 2135857"/>
              <a:gd name="connsiteX28" fmla="*/ 1562100 w 1695450"/>
              <a:gd name="connsiteY28" fmla="*/ 821407 h 2135857"/>
              <a:gd name="connsiteX29" fmla="*/ 1571625 w 1695450"/>
              <a:gd name="connsiteY29" fmla="*/ 849982 h 2135857"/>
              <a:gd name="connsiteX30" fmla="*/ 1638300 w 1695450"/>
              <a:gd name="connsiteY30" fmla="*/ 869032 h 2135857"/>
              <a:gd name="connsiteX31" fmla="*/ 1676400 w 1695450"/>
              <a:gd name="connsiteY31" fmla="*/ 926182 h 2135857"/>
              <a:gd name="connsiteX32" fmla="*/ 1647825 w 1695450"/>
              <a:gd name="connsiteY32" fmla="*/ 1069057 h 2135857"/>
              <a:gd name="connsiteX33" fmla="*/ 1619250 w 1695450"/>
              <a:gd name="connsiteY33" fmla="*/ 1097632 h 2135857"/>
              <a:gd name="connsiteX34" fmla="*/ 1581150 w 1695450"/>
              <a:gd name="connsiteY34" fmla="*/ 1164307 h 2135857"/>
              <a:gd name="connsiteX35" fmla="*/ 1571625 w 1695450"/>
              <a:gd name="connsiteY35" fmla="*/ 1202407 h 2135857"/>
              <a:gd name="connsiteX36" fmla="*/ 1552575 w 1695450"/>
              <a:gd name="connsiteY36" fmla="*/ 1230982 h 2135857"/>
              <a:gd name="connsiteX37" fmla="*/ 1533525 w 1695450"/>
              <a:gd name="connsiteY37" fmla="*/ 1307182 h 2135857"/>
              <a:gd name="connsiteX38" fmla="*/ 1524000 w 1695450"/>
              <a:gd name="connsiteY38" fmla="*/ 1450057 h 2135857"/>
              <a:gd name="connsiteX39" fmla="*/ 1514475 w 1695450"/>
              <a:gd name="connsiteY39" fmla="*/ 1650082 h 2135857"/>
              <a:gd name="connsiteX40" fmla="*/ 1533525 w 1695450"/>
              <a:gd name="connsiteY40" fmla="*/ 1726282 h 2135857"/>
              <a:gd name="connsiteX41" fmla="*/ 1543050 w 1695450"/>
              <a:gd name="connsiteY41" fmla="*/ 1764382 h 2135857"/>
              <a:gd name="connsiteX42" fmla="*/ 1581150 w 1695450"/>
              <a:gd name="connsiteY42" fmla="*/ 1821532 h 2135857"/>
              <a:gd name="connsiteX43" fmla="*/ 1600200 w 1695450"/>
              <a:gd name="connsiteY43" fmla="*/ 1850107 h 2135857"/>
              <a:gd name="connsiteX44" fmla="*/ 1638300 w 1695450"/>
              <a:gd name="connsiteY44" fmla="*/ 1907257 h 2135857"/>
              <a:gd name="connsiteX45" fmla="*/ 1647825 w 1695450"/>
              <a:gd name="connsiteY45" fmla="*/ 1945357 h 2135857"/>
              <a:gd name="connsiteX46" fmla="*/ 1657350 w 1695450"/>
              <a:gd name="connsiteY46" fmla="*/ 2012032 h 2135857"/>
              <a:gd name="connsiteX47" fmla="*/ 1676400 w 1695450"/>
              <a:gd name="connsiteY47" fmla="*/ 2069182 h 2135857"/>
              <a:gd name="connsiteX48" fmla="*/ 1685925 w 1695450"/>
              <a:gd name="connsiteY48" fmla="*/ 2107282 h 2135857"/>
              <a:gd name="connsiteX49" fmla="*/ 1695450 w 1695450"/>
              <a:gd name="connsiteY49" fmla="*/ 2135857 h 213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695450" h="2135857">
                <a:moveTo>
                  <a:pt x="0" y="30832"/>
                </a:moveTo>
                <a:cubicBezTo>
                  <a:pt x="281262" y="-20306"/>
                  <a:pt x="110678" y="3654"/>
                  <a:pt x="666750" y="21307"/>
                </a:cubicBezTo>
                <a:cubicBezTo>
                  <a:pt x="679834" y="21722"/>
                  <a:pt x="692071" y="27992"/>
                  <a:pt x="704850" y="30832"/>
                </a:cubicBezTo>
                <a:cubicBezTo>
                  <a:pt x="720654" y="34344"/>
                  <a:pt x="736600" y="37182"/>
                  <a:pt x="752475" y="40357"/>
                </a:cubicBezTo>
                <a:cubicBezTo>
                  <a:pt x="765175" y="46707"/>
                  <a:pt x="777280" y="54421"/>
                  <a:pt x="790575" y="59407"/>
                </a:cubicBezTo>
                <a:cubicBezTo>
                  <a:pt x="814990" y="68562"/>
                  <a:pt x="834223" y="66943"/>
                  <a:pt x="857250" y="78457"/>
                </a:cubicBezTo>
                <a:cubicBezTo>
                  <a:pt x="867489" y="83577"/>
                  <a:pt x="875303" y="92998"/>
                  <a:pt x="885825" y="97507"/>
                </a:cubicBezTo>
                <a:cubicBezTo>
                  <a:pt x="928551" y="115818"/>
                  <a:pt x="915429" y="98021"/>
                  <a:pt x="952500" y="116557"/>
                </a:cubicBezTo>
                <a:cubicBezTo>
                  <a:pt x="1026358" y="153486"/>
                  <a:pt x="937826" y="121191"/>
                  <a:pt x="1009650" y="145132"/>
                </a:cubicBezTo>
                <a:cubicBezTo>
                  <a:pt x="1033488" y="240483"/>
                  <a:pt x="997646" y="142653"/>
                  <a:pt x="1047750" y="192757"/>
                </a:cubicBezTo>
                <a:cubicBezTo>
                  <a:pt x="1098550" y="243557"/>
                  <a:pt x="1009650" y="205457"/>
                  <a:pt x="1085850" y="230857"/>
                </a:cubicBezTo>
                <a:cubicBezTo>
                  <a:pt x="1089025" y="240382"/>
                  <a:pt x="1092617" y="249778"/>
                  <a:pt x="1095375" y="259432"/>
                </a:cubicBezTo>
                <a:cubicBezTo>
                  <a:pt x="1098971" y="272019"/>
                  <a:pt x="1097638" y="286640"/>
                  <a:pt x="1104900" y="297532"/>
                </a:cubicBezTo>
                <a:cubicBezTo>
                  <a:pt x="1111250" y="307057"/>
                  <a:pt x="1123950" y="310232"/>
                  <a:pt x="1133475" y="316582"/>
                </a:cubicBezTo>
                <a:cubicBezTo>
                  <a:pt x="1152188" y="372722"/>
                  <a:pt x="1130386" y="317354"/>
                  <a:pt x="1171575" y="383257"/>
                </a:cubicBezTo>
                <a:cubicBezTo>
                  <a:pt x="1179100" y="395298"/>
                  <a:pt x="1181535" y="410449"/>
                  <a:pt x="1190625" y="421357"/>
                </a:cubicBezTo>
                <a:cubicBezTo>
                  <a:pt x="1197954" y="430151"/>
                  <a:pt x="1210406" y="433078"/>
                  <a:pt x="1219200" y="440407"/>
                </a:cubicBezTo>
                <a:cubicBezTo>
                  <a:pt x="1229548" y="449031"/>
                  <a:pt x="1239151" y="458634"/>
                  <a:pt x="1247775" y="468982"/>
                </a:cubicBezTo>
                <a:cubicBezTo>
                  <a:pt x="1287462" y="516607"/>
                  <a:pt x="1243012" y="481682"/>
                  <a:pt x="1295400" y="516607"/>
                </a:cubicBezTo>
                <a:cubicBezTo>
                  <a:pt x="1298575" y="526132"/>
                  <a:pt x="1302167" y="535528"/>
                  <a:pt x="1304925" y="545182"/>
                </a:cubicBezTo>
                <a:cubicBezTo>
                  <a:pt x="1308521" y="557769"/>
                  <a:pt x="1306272" y="573060"/>
                  <a:pt x="1314450" y="583282"/>
                </a:cubicBezTo>
                <a:cubicBezTo>
                  <a:pt x="1320722" y="591122"/>
                  <a:pt x="1333500" y="589632"/>
                  <a:pt x="1343025" y="592807"/>
                </a:cubicBezTo>
                <a:cubicBezTo>
                  <a:pt x="1352550" y="602332"/>
                  <a:pt x="1363770" y="610421"/>
                  <a:pt x="1371600" y="621382"/>
                </a:cubicBezTo>
                <a:cubicBezTo>
                  <a:pt x="1379853" y="632936"/>
                  <a:pt x="1380610" y="649442"/>
                  <a:pt x="1390650" y="659482"/>
                </a:cubicBezTo>
                <a:cubicBezTo>
                  <a:pt x="1397750" y="666582"/>
                  <a:pt x="1410245" y="664517"/>
                  <a:pt x="1419225" y="669007"/>
                </a:cubicBezTo>
                <a:cubicBezTo>
                  <a:pt x="1429464" y="674127"/>
                  <a:pt x="1438275" y="681707"/>
                  <a:pt x="1447800" y="688057"/>
                </a:cubicBezTo>
                <a:cubicBezTo>
                  <a:pt x="1450975" y="697582"/>
                  <a:pt x="1452835" y="707652"/>
                  <a:pt x="1457325" y="716632"/>
                </a:cubicBezTo>
                <a:cubicBezTo>
                  <a:pt x="1474819" y="751620"/>
                  <a:pt x="1486353" y="750498"/>
                  <a:pt x="1514475" y="783307"/>
                </a:cubicBezTo>
                <a:cubicBezTo>
                  <a:pt x="1548942" y="823519"/>
                  <a:pt x="1514028" y="805383"/>
                  <a:pt x="1562100" y="821407"/>
                </a:cubicBezTo>
                <a:cubicBezTo>
                  <a:pt x="1565275" y="830932"/>
                  <a:pt x="1564525" y="842882"/>
                  <a:pt x="1571625" y="849982"/>
                </a:cubicBezTo>
                <a:cubicBezTo>
                  <a:pt x="1576180" y="854537"/>
                  <a:pt x="1637970" y="868950"/>
                  <a:pt x="1638300" y="869032"/>
                </a:cubicBezTo>
                <a:cubicBezTo>
                  <a:pt x="1651000" y="888082"/>
                  <a:pt x="1678928" y="903427"/>
                  <a:pt x="1676400" y="926182"/>
                </a:cubicBezTo>
                <a:cubicBezTo>
                  <a:pt x="1674731" y="941206"/>
                  <a:pt x="1668931" y="1047951"/>
                  <a:pt x="1647825" y="1069057"/>
                </a:cubicBezTo>
                <a:lnTo>
                  <a:pt x="1619250" y="1097632"/>
                </a:lnTo>
                <a:cubicBezTo>
                  <a:pt x="1590117" y="1185032"/>
                  <a:pt x="1638815" y="1048977"/>
                  <a:pt x="1581150" y="1164307"/>
                </a:cubicBezTo>
                <a:cubicBezTo>
                  <a:pt x="1575296" y="1176016"/>
                  <a:pt x="1576782" y="1190375"/>
                  <a:pt x="1571625" y="1202407"/>
                </a:cubicBezTo>
                <a:cubicBezTo>
                  <a:pt x="1567116" y="1212929"/>
                  <a:pt x="1557695" y="1220743"/>
                  <a:pt x="1552575" y="1230982"/>
                </a:cubicBezTo>
                <a:cubicBezTo>
                  <a:pt x="1542812" y="1250508"/>
                  <a:pt x="1537148" y="1289068"/>
                  <a:pt x="1533525" y="1307182"/>
                </a:cubicBezTo>
                <a:cubicBezTo>
                  <a:pt x="1530350" y="1354807"/>
                  <a:pt x="1529085" y="1402598"/>
                  <a:pt x="1524000" y="1450057"/>
                </a:cubicBezTo>
                <a:cubicBezTo>
                  <a:pt x="1509851" y="1582110"/>
                  <a:pt x="1494380" y="1542909"/>
                  <a:pt x="1514475" y="1650082"/>
                </a:cubicBezTo>
                <a:cubicBezTo>
                  <a:pt x="1519300" y="1675815"/>
                  <a:pt x="1527175" y="1700882"/>
                  <a:pt x="1533525" y="1726282"/>
                </a:cubicBezTo>
                <a:cubicBezTo>
                  <a:pt x="1536700" y="1738982"/>
                  <a:pt x="1535788" y="1753490"/>
                  <a:pt x="1543050" y="1764382"/>
                </a:cubicBezTo>
                <a:lnTo>
                  <a:pt x="1581150" y="1821532"/>
                </a:lnTo>
                <a:lnTo>
                  <a:pt x="1600200" y="1850107"/>
                </a:lnTo>
                <a:cubicBezTo>
                  <a:pt x="1627546" y="1959490"/>
                  <a:pt x="1585677" y="1828322"/>
                  <a:pt x="1638300" y="1907257"/>
                </a:cubicBezTo>
                <a:cubicBezTo>
                  <a:pt x="1645562" y="1918149"/>
                  <a:pt x="1645483" y="1932477"/>
                  <a:pt x="1647825" y="1945357"/>
                </a:cubicBezTo>
                <a:cubicBezTo>
                  <a:pt x="1651841" y="1967446"/>
                  <a:pt x="1652302" y="1990156"/>
                  <a:pt x="1657350" y="2012032"/>
                </a:cubicBezTo>
                <a:cubicBezTo>
                  <a:pt x="1661865" y="2031598"/>
                  <a:pt x="1670630" y="2049948"/>
                  <a:pt x="1676400" y="2069182"/>
                </a:cubicBezTo>
                <a:cubicBezTo>
                  <a:pt x="1680162" y="2081721"/>
                  <a:pt x="1682329" y="2094695"/>
                  <a:pt x="1685925" y="2107282"/>
                </a:cubicBezTo>
                <a:cubicBezTo>
                  <a:pt x="1688683" y="2116936"/>
                  <a:pt x="1695450" y="2135857"/>
                  <a:pt x="1695450" y="2135857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892030" y="1977318"/>
            <a:ext cx="1724025" cy="846696"/>
          </a:xfrm>
          <a:custGeom>
            <a:avLst/>
            <a:gdLst>
              <a:gd name="connsiteX0" fmla="*/ 0 w 1724025"/>
              <a:gd name="connsiteY0" fmla="*/ 37071 h 846696"/>
              <a:gd name="connsiteX1" fmla="*/ 1019175 w 1724025"/>
              <a:gd name="connsiteY1" fmla="*/ 27546 h 846696"/>
              <a:gd name="connsiteX2" fmla="*/ 1447800 w 1724025"/>
              <a:gd name="connsiteY2" fmla="*/ 27546 h 846696"/>
              <a:gd name="connsiteX3" fmla="*/ 1514475 w 1724025"/>
              <a:gd name="connsiteY3" fmla="*/ 65646 h 846696"/>
              <a:gd name="connsiteX4" fmla="*/ 1552575 w 1724025"/>
              <a:gd name="connsiteY4" fmla="*/ 84696 h 846696"/>
              <a:gd name="connsiteX5" fmla="*/ 1571625 w 1724025"/>
              <a:gd name="connsiteY5" fmla="*/ 113271 h 846696"/>
              <a:gd name="connsiteX6" fmla="*/ 1600200 w 1724025"/>
              <a:gd name="connsiteY6" fmla="*/ 122796 h 846696"/>
              <a:gd name="connsiteX7" fmla="*/ 1638300 w 1724025"/>
              <a:gd name="connsiteY7" fmla="*/ 160896 h 846696"/>
              <a:gd name="connsiteX8" fmla="*/ 1657350 w 1724025"/>
              <a:gd name="connsiteY8" fmla="*/ 189471 h 846696"/>
              <a:gd name="connsiteX9" fmla="*/ 1704975 w 1724025"/>
              <a:gd name="connsiteY9" fmla="*/ 246621 h 846696"/>
              <a:gd name="connsiteX10" fmla="*/ 1724025 w 1724025"/>
              <a:gd name="connsiteY10" fmla="*/ 303771 h 846696"/>
              <a:gd name="connsiteX11" fmla="*/ 1695450 w 1724025"/>
              <a:gd name="connsiteY11" fmla="*/ 599046 h 846696"/>
              <a:gd name="connsiteX12" fmla="*/ 1685925 w 1724025"/>
              <a:gd name="connsiteY12" fmla="*/ 656196 h 846696"/>
              <a:gd name="connsiteX13" fmla="*/ 1657350 w 1724025"/>
              <a:gd name="connsiteY13" fmla="*/ 675246 h 846696"/>
              <a:gd name="connsiteX14" fmla="*/ 1581150 w 1724025"/>
              <a:gd name="connsiteY14" fmla="*/ 722871 h 846696"/>
              <a:gd name="connsiteX15" fmla="*/ 1571625 w 1724025"/>
              <a:gd name="connsiteY15" fmla="*/ 751446 h 846696"/>
              <a:gd name="connsiteX16" fmla="*/ 1543050 w 1724025"/>
              <a:gd name="connsiteY16" fmla="*/ 760971 h 846696"/>
              <a:gd name="connsiteX17" fmla="*/ 1504950 w 1724025"/>
              <a:gd name="connsiteY17" fmla="*/ 799071 h 846696"/>
              <a:gd name="connsiteX18" fmla="*/ 1476375 w 1724025"/>
              <a:gd name="connsiteY18" fmla="*/ 846696 h 84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4025" h="846696">
                <a:moveTo>
                  <a:pt x="0" y="37071"/>
                </a:moveTo>
                <a:lnTo>
                  <a:pt x="1019175" y="27546"/>
                </a:lnTo>
                <a:cubicBezTo>
                  <a:pt x="1526095" y="15182"/>
                  <a:pt x="646481" y="-27717"/>
                  <a:pt x="1447800" y="27546"/>
                </a:cubicBezTo>
                <a:cubicBezTo>
                  <a:pt x="1503940" y="46259"/>
                  <a:pt x="1448572" y="24457"/>
                  <a:pt x="1514475" y="65646"/>
                </a:cubicBezTo>
                <a:cubicBezTo>
                  <a:pt x="1526516" y="73171"/>
                  <a:pt x="1539875" y="78346"/>
                  <a:pt x="1552575" y="84696"/>
                </a:cubicBezTo>
                <a:cubicBezTo>
                  <a:pt x="1558925" y="94221"/>
                  <a:pt x="1562686" y="106120"/>
                  <a:pt x="1571625" y="113271"/>
                </a:cubicBezTo>
                <a:cubicBezTo>
                  <a:pt x="1579465" y="119543"/>
                  <a:pt x="1593100" y="115696"/>
                  <a:pt x="1600200" y="122796"/>
                </a:cubicBezTo>
                <a:cubicBezTo>
                  <a:pt x="1651000" y="173596"/>
                  <a:pt x="1562100" y="135496"/>
                  <a:pt x="1638300" y="160896"/>
                </a:cubicBezTo>
                <a:cubicBezTo>
                  <a:pt x="1644650" y="170421"/>
                  <a:pt x="1650021" y="180677"/>
                  <a:pt x="1657350" y="189471"/>
                </a:cubicBezTo>
                <a:cubicBezTo>
                  <a:pt x="1678713" y="215106"/>
                  <a:pt x="1691461" y="216215"/>
                  <a:pt x="1704975" y="246621"/>
                </a:cubicBezTo>
                <a:cubicBezTo>
                  <a:pt x="1713130" y="264971"/>
                  <a:pt x="1724025" y="303771"/>
                  <a:pt x="1724025" y="303771"/>
                </a:cubicBezTo>
                <a:cubicBezTo>
                  <a:pt x="1712900" y="492891"/>
                  <a:pt x="1721285" y="426811"/>
                  <a:pt x="1695450" y="599046"/>
                </a:cubicBezTo>
                <a:cubicBezTo>
                  <a:pt x="1692585" y="618145"/>
                  <a:pt x="1694562" y="638922"/>
                  <a:pt x="1685925" y="656196"/>
                </a:cubicBezTo>
                <a:cubicBezTo>
                  <a:pt x="1680805" y="666435"/>
                  <a:pt x="1666042" y="667796"/>
                  <a:pt x="1657350" y="675246"/>
                </a:cubicBezTo>
                <a:cubicBezTo>
                  <a:pt x="1598851" y="725388"/>
                  <a:pt x="1644796" y="706960"/>
                  <a:pt x="1581150" y="722871"/>
                </a:cubicBezTo>
                <a:cubicBezTo>
                  <a:pt x="1577975" y="732396"/>
                  <a:pt x="1578725" y="744346"/>
                  <a:pt x="1571625" y="751446"/>
                </a:cubicBezTo>
                <a:cubicBezTo>
                  <a:pt x="1564525" y="758546"/>
                  <a:pt x="1551220" y="755135"/>
                  <a:pt x="1543050" y="760971"/>
                </a:cubicBezTo>
                <a:cubicBezTo>
                  <a:pt x="1528435" y="771410"/>
                  <a:pt x="1515726" y="784703"/>
                  <a:pt x="1504950" y="799071"/>
                </a:cubicBezTo>
                <a:cubicBezTo>
                  <a:pt x="1441776" y="883303"/>
                  <a:pt x="1509259" y="813812"/>
                  <a:pt x="1476375" y="84669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467058" y="1085154"/>
            <a:ext cx="1105192" cy="3115371"/>
          </a:xfrm>
          <a:custGeom>
            <a:avLst/>
            <a:gdLst>
              <a:gd name="connsiteX0" fmla="*/ 486067 w 1105192"/>
              <a:gd name="connsiteY0" fmla="*/ 3115371 h 3115371"/>
              <a:gd name="connsiteX1" fmla="*/ 476542 w 1105192"/>
              <a:gd name="connsiteY1" fmla="*/ 3039171 h 3115371"/>
              <a:gd name="connsiteX2" fmla="*/ 447967 w 1105192"/>
              <a:gd name="connsiteY2" fmla="*/ 3010596 h 3115371"/>
              <a:gd name="connsiteX3" fmla="*/ 438442 w 1105192"/>
              <a:gd name="connsiteY3" fmla="*/ 2972496 h 3115371"/>
              <a:gd name="connsiteX4" fmla="*/ 390817 w 1105192"/>
              <a:gd name="connsiteY4" fmla="*/ 2905821 h 3115371"/>
              <a:gd name="connsiteX5" fmla="*/ 362242 w 1105192"/>
              <a:gd name="connsiteY5" fmla="*/ 2801046 h 3115371"/>
              <a:gd name="connsiteX6" fmla="*/ 333667 w 1105192"/>
              <a:gd name="connsiteY6" fmla="*/ 2715321 h 3115371"/>
              <a:gd name="connsiteX7" fmla="*/ 324142 w 1105192"/>
              <a:gd name="connsiteY7" fmla="*/ 2677221 h 3115371"/>
              <a:gd name="connsiteX8" fmla="*/ 305092 w 1105192"/>
              <a:gd name="connsiteY8" fmla="*/ 2648646 h 3115371"/>
              <a:gd name="connsiteX9" fmla="*/ 286042 w 1105192"/>
              <a:gd name="connsiteY9" fmla="*/ 2581971 h 3115371"/>
              <a:gd name="connsiteX10" fmla="*/ 266992 w 1105192"/>
              <a:gd name="connsiteY10" fmla="*/ 2543871 h 3115371"/>
              <a:gd name="connsiteX11" fmla="*/ 257467 w 1105192"/>
              <a:gd name="connsiteY11" fmla="*/ 2477196 h 3115371"/>
              <a:gd name="connsiteX12" fmla="*/ 238417 w 1105192"/>
              <a:gd name="connsiteY12" fmla="*/ 2439096 h 3115371"/>
              <a:gd name="connsiteX13" fmla="*/ 190792 w 1105192"/>
              <a:gd name="connsiteY13" fmla="*/ 2267646 h 3115371"/>
              <a:gd name="connsiteX14" fmla="*/ 181267 w 1105192"/>
              <a:gd name="connsiteY14" fmla="*/ 2220021 h 3115371"/>
              <a:gd name="connsiteX15" fmla="*/ 171742 w 1105192"/>
              <a:gd name="connsiteY15" fmla="*/ 2096196 h 3115371"/>
              <a:gd name="connsiteX16" fmla="*/ 152692 w 1105192"/>
              <a:gd name="connsiteY16" fmla="*/ 2058096 h 3115371"/>
              <a:gd name="connsiteX17" fmla="*/ 143167 w 1105192"/>
              <a:gd name="connsiteY17" fmla="*/ 1981896 h 3115371"/>
              <a:gd name="connsiteX18" fmla="*/ 114592 w 1105192"/>
              <a:gd name="connsiteY18" fmla="*/ 1715196 h 3115371"/>
              <a:gd name="connsiteX19" fmla="*/ 95542 w 1105192"/>
              <a:gd name="connsiteY19" fmla="*/ 1658046 h 3115371"/>
              <a:gd name="connsiteX20" fmla="*/ 86017 w 1105192"/>
              <a:gd name="connsiteY20" fmla="*/ 1619946 h 3115371"/>
              <a:gd name="connsiteX21" fmla="*/ 57442 w 1105192"/>
              <a:gd name="connsiteY21" fmla="*/ 1534221 h 3115371"/>
              <a:gd name="connsiteX22" fmla="*/ 47917 w 1105192"/>
              <a:gd name="connsiteY22" fmla="*/ 1448496 h 3115371"/>
              <a:gd name="connsiteX23" fmla="*/ 28867 w 1105192"/>
              <a:gd name="connsiteY23" fmla="*/ 1391346 h 3115371"/>
              <a:gd name="connsiteX24" fmla="*/ 9817 w 1105192"/>
              <a:gd name="connsiteY24" fmla="*/ 1286571 h 3115371"/>
              <a:gd name="connsiteX25" fmla="*/ 292 w 1105192"/>
              <a:gd name="connsiteY25" fmla="*/ 1105596 h 3115371"/>
              <a:gd name="connsiteX26" fmla="*/ 38392 w 1105192"/>
              <a:gd name="connsiteY26" fmla="*/ 934146 h 3115371"/>
              <a:gd name="connsiteX27" fmla="*/ 57442 w 1105192"/>
              <a:gd name="connsiteY27" fmla="*/ 896046 h 3115371"/>
              <a:gd name="connsiteX28" fmla="*/ 105067 w 1105192"/>
              <a:gd name="connsiteY28" fmla="*/ 829371 h 3115371"/>
              <a:gd name="connsiteX29" fmla="*/ 133642 w 1105192"/>
              <a:gd name="connsiteY29" fmla="*/ 800796 h 3115371"/>
              <a:gd name="connsiteX30" fmla="*/ 171742 w 1105192"/>
              <a:gd name="connsiteY30" fmla="*/ 753171 h 3115371"/>
              <a:gd name="connsiteX31" fmla="*/ 190792 w 1105192"/>
              <a:gd name="connsiteY31" fmla="*/ 715071 h 3115371"/>
              <a:gd name="connsiteX32" fmla="*/ 219367 w 1105192"/>
              <a:gd name="connsiteY32" fmla="*/ 705546 h 3115371"/>
              <a:gd name="connsiteX33" fmla="*/ 238417 w 1105192"/>
              <a:gd name="connsiteY33" fmla="*/ 638871 h 3115371"/>
              <a:gd name="connsiteX34" fmla="*/ 266992 w 1105192"/>
              <a:gd name="connsiteY34" fmla="*/ 619821 h 3115371"/>
              <a:gd name="connsiteX35" fmla="*/ 314617 w 1105192"/>
              <a:gd name="connsiteY35" fmla="*/ 534096 h 3115371"/>
              <a:gd name="connsiteX36" fmla="*/ 333667 w 1105192"/>
              <a:gd name="connsiteY36" fmla="*/ 505521 h 3115371"/>
              <a:gd name="connsiteX37" fmla="*/ 343192 w 1105192"/>
              <a:gd name="connsiteY37" fmla="*/ 476946 h 3115371"/>
              <a:gd name="connsiteX38" fmla="*/ 371767 w 1105192"/>
              <a:gd name="connsiteY38" fmla="*/ 457896 h 3115371"/>
              <a:gd name="connsiteX39" fmla="*/ 419392 w 1105192"/>
              <a:gd name="connsiteY39" fmla="*/ 391221 h 3115371"/>
              <a:gd name="connsiteX40" fmla="*/ 428917 w 1105192"/>
              <a:gd name="connsiteY40" fmla="*/ 353121 h 3115371"/>
              <a:gd name="connsiteX41" fmla="*/ 457492 w 1105192"/>
              <a:gd name="connsiteY41" fmla="*/ 343596 h 3115371"/>
              <a:gd name="connsiteX42" fmla="*/ 495592 w 1105192"/>
              <a:gd name="connsiteY42" fmla="*/ 334071 h 3115371"/>
              <a:gd name="connsiteX43" fmla="*/ 533692 w 1105192"/>
              <a:gd name="connsiteY43" fmla="*/ 276921 h 3115371"/>
              <a:gd name="connsiteX44" fmla="*/ 590842 w 1105192"/>
              <a:gd name="connsiteY44" fmla="*/ 257871 h 3115371"/>
              <a:gd name="connsiteX45" fmla="*/ 619417 w 1105192"/>
              <a:gd name="connsiteY45" fmla="*/ 238821 h 3115371"/>
              <a:gd name="connsiteX46" fmla="*/ 638467 w 1105192"/>
              <a:gd name="connsiteY46" fmla="*/ 200721 h 3115371"/>
              <a:gd name="connsiteX47" fmla="*/ 676567 w 1105192"/>
              <a:gd name="connsiteY47" fmla="*/ 191196 h 3115371"/>
              <a:gd name="connsiteX48" fmla="*/ 705142 w 1105192"/>
              <a:gd name="connsiteY48" fmla="*/ 181671 h 3115371"/>
              <a:gd name="connsiteX49" fmla="*/ 790867 w 1105192"/>
              <a:gd name="connsiteY49" fmla="*/ 134046 h 3115371"/>
              <a:gd name="connsiteX50" fmla="*/ 895642 w 1105192"/>
              <a:gd name="connsiteY50" fmla="*/ 76896 h 3115371"/>
              <a:gd name="connsiteX51" fmla="*/ 952792 w 1105192"/>
              <a:gd name="connsiteY51" fmla="*/ 48321 h 3115371"/>
              <a:gd name="connsiteX52" fmla="*/ 1019467 w 1105192"/>
              <a:gd name="connsiteY52" fmla="*/ 29271 h 3115371"/>
              <a:gd name="connsiteX53" fmla="*/ 1076617 w 1105192"/>
              <a:gd name="connsiteY53" fmla="*/ 696 h 3115371"/>
              <a:gd name="connsiteX54" fmla="*/ 1105192 w 1105192"/>
              <a:gd name="connsiteY54" fmla="*/ 696 h 311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05192" h="3115371">
                <a:moveTo>
                  <a:pt x="486067" y="3115371"/>
                </a:moveTo>
                <a:cubicBezTo>
                  <a:pt x="482892" y="3089971"/>
                  <a:pt x="485290" y="3063228"/>
                  <a:pt x="476542" y="3039171"/>
                </a:cubicBezTo>
                <a:cubicBezTo>
                  <a:pt x="471939" y="3026512"/>
                  <a:pt x="454650" y="3022292"/>
                  <a:pt x="447967" y="3010596"/>
                </a:cubicBezTo>
                <a:cubicBezTo>
                  <a:pt x="441472" y="2999230"/>
                  <a:pt x="443599" y="2984528"/>
                  <a:pt x="438442" y="2972496"/>
                </a:cubicBezTo>
                <a:cubicBezTo>
                  <a:pt x="433799" y="2961663"/>
                  <a:pt x="394070" y="2910158"/>
                  <a:pt x="390817" y="2905821"/>
                </a:cubicBezTo>
                <a:cubicBezTo>
                  <a:pt x="373012" y="2781185"/>
                  <a:pt x="395299" y="2886994"/>
                  <a:pt x="362242" y="2801046"/>
                </a:cubicBezTo>
                <a:cubicBezTo>
                  <a:pt x="351429" y="2772933"/>
                  <a:pt x="340972" y="2744542"/>
                  <a:pt x="333667" y="2715321"/>
                </a:cubicBezTo>
                <a:cubicBezTo>
                  <a:pt x="330492" y="2702621"/>
                  <a:pt x="329299" y="2689253"/>
                  <a:pt x="324142" y="2677221"/>
                </a:cubicBezTo>
                <a:cubicBezTo>
                  <a:pt x="319633" y="2666699"/>
                  <a:pt x="311442" y="2658171"/>
                  <a:pt x="305092" y="2648646"/>
                </a:cubicBezTo>
                <a:cubicBezTo>
                  <a:pt x="300259" y="2629312"/>
                  <a:pt x="294241" y="2601102"/>
                  <a:pt x="286042" y="2581971"/>
                </a:cubicBezTo>
                <a:cubicBezTo>
                  <a:pt x="280449" y="2568920"/>
                  <a:pt x="273342" y="2556571"/>
                  <a:pt x="266992" y="2543871"/>
                </a:cubicBezTo>
                <a:cubicBezTo>
                  <a:pt x="263817" y="2521646"/>
                  <a:pt x="263374" y="2498856"/>
                  <a:pt x="257467" y="2477196"/>
                </a:cubicBezTo>
                <a:cubicBezTo>
                  <a:pt x="253731" y="2463497"/>
                  <a:pt x="241392" y="2452980"/>
                  <a:pt x="238417" y="2439096"/>
                </a:cubicBezTo>
                <a:cubicBezTo>
                  <a:pt x="201365" y="2266186"/>
                  <a:pt x="265146" y="2416354"/>
                  <a:pt x="190792" y="2267646"/>
                </a:cubicBezTo>
                <a:cubicBezTo>
                  <a:pt x="187617" y="2251771"/>
                  <a:pt x="183055" y="2236111"/>
                  <a:pt x="181267" y="2220021"/>
                </a:cubicBezTo>
                <a:cubicBezTo>
                  <a:pt x="176695" y="2178877"/>
                  <a:pt x="178936" y="2136963"/>
                  <a:pt x="171742" y="2096196"/>
                </a:cubicBezTo>
                <a:cubicBezTo>
                  <a:pt x="169274" y="2082213"/>
                  <a:pt x="159042" y="2070796"/>
                  <a:pt x="152692" y="2058096"/>
                </a:cubicBezTo>
                <a:cubicBezTo>
                  <a:pt x="149517" y="2032696"/>
                  <a:pt x="145994" y="2007337"/>
                  <a:pt x="143167" y="1981896"/>
                </a:cubicBezTo>
                <a:cubicBezTo>
                  <a:pt x="133293" y="1893034"/>
                  <a:pt x="142866" y="1800017"/>
                  <a:pt x="114592" y="1715196"/>
                </a:cubicBezTo>
                <a:cubicBezTo>
                  <a:pt x="108242" y="1696146"/>
                  <a:pt x="101312" y="1677280"/>
                  <a:pt x="95542" y="1658046"/>
                </a:cubicBezTo>
                <a:cubicBezTo>
                  <a:pt x="91780" y="1645507"/>
                  <a:pt x="89867" y="1632458"/>
                  <a:pt x="86017" y="1619946"/>
                </a:cubicBezTo>
                <a:cubicBezTo>
                  <a:pt x="77159" y="1591157"/>
                  <a:pt x="57442" y="1534221"/>
                  <a:pt x="57442" y="1534221"/>
                </a:cubicBezTo>
                <a:cubicBezTo>
                  <a:pt x="54267" y="1505646"/>
                  <a:pt x="53556" y="1476689"/>
                  <a:pt x="47917" y="1448496"/>
                </a:cubicBezTo>
                <a:cubicBezTo>
                  <a:pt x="43979" y="1428805"/>
                  <a:pt x="33466" y="1410893"/>
                  <a:pt x="28867" y="1391346"/>
                </a:cubicBezTo>
                <a:cubicBezTo>
                  <a:pt x="20737" y="1356792"/>
                  <a:pt x="16167" y="1321496"/>
                  <a:pt x="9817" y="1286571"/>
                </a:cubicBezTo>
                <a:cubicBezTo>
                  <a:pt x="6642" y="1226246"/>
                  <a:pt x="-1656" y="1165973"/>
                  <a:pt x="292" y="1105596"/>
                </a:cubicBezTo>
                <a:cubicBezTo>
                  <a:pt x="1301" y="1074311"/>
                  <a:pt x="18223" y="974485"/>
                  <a:pt x="38392" y="934146"/>
                </a:cubicBezTo>
                <a:cubicBezTo>
                  <a:pt x="44742" y="921446"/>
                  <a:pt x="52169" y="909229"/>
                  <a:pt x="57442" y="896046"/>
                </a:cubicBezTo>
                <a:cubicBezTo>
                  <a:pt x="84796" y="827661"/>
                  <a:pt x="54878" y="846101"/>
                  <a:pt x="105067" y="829371"/>
                </a:cubicBezTo>
                <a:cubicBezTo>
                  <a:pt x="114592" y="819846"/>
                  <a:pt x="126959" y="812492"/>
                  <a:pt x="133642" y="800796"/>
                </a:cubicBezTo>
                <a:cubicBezTo>
                  <a:pt x="164598" y="746624"/>
                  <a:pt x="116179" y="771692"/>
                  <a:pt x="171742" y="753171"/>
                </a:cubicBezTo>
                <a:cubicBezTo>
                  <a:pt x="178092" y="740471"/>
                  <a:pt x="180752" y="725111"/>
                  <a:pt x="190792" y="715071"/>
                </a:cubicBezTo>
                <a:cubicBezTo>
                  <a:pt x="197892" y="707971"/>
                  <a:pt x="212267" y="712646"/>
                  <a:pt x="219367" y="705546"/>
                </a:cubicBezTo>
                <a:cubicBezTo>
                  <a:pt x="224238" y="700675"/>
                  <a:pt x="237923" y="639613"/>
                  <a:pt x="238417" y="638871"/>
                </a:cubicBezTo>
                <a:cubicBezTo>
                  <a:pt x="244767" y="629346"/>
                  <a:pt x="257467" y="626171"/>
                  <a:pt x="266992" y="619821"/>
                </a:cubicBezTo>
                <a:cubicBezTo>
                  <a:pt x="283757" y="569526"/>
                  <a:pt x="270948" y="599600"/>
                  <a:pt x="314617" y="534096"/>
                </a:cubicBezTo>
                <a:cubicBezTo>
                  <a:pt x="320967" y="524571"/>
                  <a:pt x="330047" y="516381"/>
                  <a:pt x="333667" y="505521"/>
                </a:cubicBezTo>
                <a:cubicBezTo>
                  <a:pt x="336842" y="495996"/>
                  <a:pt x="336920" y="484786"/>
                  <a:pt x="343192" y="476946"/>
                </a:cubicBezTo>
                <a:cubicBezTo>
                  <a:pt x="350343" y="468007"/>
                  <a:pt x="362242" y="464246"/>
                  <a:pt x="371767" y="457896"/>
                </a:cubicBezTo>
                <a:cubicBezTo>
                  <a:pt x="393992" y="391221"/>
                  <a:pt x="371767" y="407096"/>
                  <a:pt x="419392" y="391221"/>
                </a:cubicBezTo>
                <a:cubicBezTo>
                  <a:pt x="422567" y="378521"/>
                  <a:pt x="420739" y="363343"/>
                  <a:pt x="428917" y="353121"/>
                </a:cubicBezTo>
                <a:cubicBezTo>
                  <a:pt x="435189" y="345281"/>
                  <a:pt x="447838" y="346354"/>
                  <a:pt x="457492" y="343596"/>
                </a:cubicBezTo>
                <a:cubicBezTo>
                  <a:pt x="470079" y="340000"/>
                  <a:pt x="482892" y="337246"/>
                  <a:pt x="495592" y="334071"/>
                </a:cubicBezTo>
                <a:cubicBezTo>
                  <a:pt x="504542" y="307221"/>
                  <a:pt x="504504" y="293137"/>
                  <a:pt x="533692" y="276921"/>
                </a:cubicBezTo>
                <a:cubicBezTo>
                  <a:pt x="551245" y="267169"/>
                  <a:pt x="574134" y="269010"/>
                  <a:pt x="590842" y="257871"/>
                </a:cubicBezTo>
                <a:lnTo>
                  <a:pt x="619417" y="238821"/>
                </a:lnTo>
                <a:cubicBezTo>
                  <a:pt x="625767" y="226121"/>
                  <a:pt x="627559" y="209811"/>
                  <a:pt x="638467" y="200721"/>
                </a:cubicBezTo>
                <a:cubicBezTo>
                  <a:pt x="648524" y="192340"/>
                  <a:pt x="663980" y="194792"/>
                  <a:pt x="676567" y="191196"/>
                </a:cubicBezTo>
                <a:cubicBezTo>
                  <a:pt x="686221" y="188438"/>
                  <a:pt x="695617" y="184846"/>
                  <a:pt x="705142" y="181671"/>
                </a:cubicBezTo>
                <a:cubicBezTo>
                  <a:pt x="794826" y="91987"/>
                  <a:pt x="651009" y="227285"/>
                  <a:pt x="790867" y="134046"/>
                </a:cubicBezTo>
                <a:cubicBezTo>
                  <a:pt x="843071" y="99244"/>
                  <a:pt x="809203" y="120116"/>
                  <a:pt x="895642" y="76896"/>
                </a:cubicBezTo>
                <a:cubicBezTo>
                  <a:pt x="914692" y="67371"/>
                  <a:pt x="932586" y="55056"/>
                  <a:pt x="952792" y="48321"/>
                </a:cubicBezTo>
                <a:cubicBezTo>
                  <a:pt x="993786" y="34656"/>
                  <a:pt x="971627" y="41231"/>
                  <a:pt x="1019467" y="29271"/>
                </a:cubicBezTo>
                <a:cubicBezTo>
                  <a:pt x="1041408" y="14643"/>
                  <a:pt x="1050327" y="5078"/>
                  <a:pt x="1076617" y="696"/>
                </a:cubicBezTo>
                <a:cubicBezTo>
                  <a:pt x="1086012" y="-870"/>
                  <a:pt x="1095667" y="696"/>
                  <a:pt x="1105192" y="69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5905500" y="1149224"/>
            <a:ext cx="2505075" cy="2889376"/>
          </a:xfrm>
          <a:custGeom>
            <a:avLst/>
            <a:gdLst>
              <a:gd name="connsiteX0" fmla="*/ 0 w 2505075"/>
              <a:gd name="connsiteY0" fmla="*/ 2889376 h 2889376"/>
              <a:gd name="connsiteX1" fmla="*/ 19050 w 2505075"/>
              <a:gd name="connsiteY1" fmla="*/ 2841751 h 2889376"/>
              <a:gd name="connsiteX2" fmla="*/ 47625 w 2505075"/>
              <a:gd name="connsiteY2" fmla="*/ 2822701 h 2889376"/>
              <a:gd name="connsiteX3" fmla="*/ 142875 w 2505075"/>
              <a:gd name="connsiteY3" fmla="*/ 2746501 h 2889376"/>
              <a:gd name="connsiteX4" fmla="*/ 180975 w 2505075"/>
              <a:gd name="connsiteY4" fmla="*/ 2717926 h 2889376"/>
              <a:gd name="connsiteX5" fmla="*/ 238125 w 2505075"/>
              <a:gd name="connsiteY5" fmla="*/ 2698876 h 2889376"/>
              <a:gd name="connsiteX6" fmla="*/ 342900 w 2505075"/>
              <a:gd name="connsiteY6" fmla="*/ 2641726 h 2889376"/>
              <a:gd name="connsiteX7" fmla="*/ 381000 w 2505075"/>
              <a:gd name="connsiteY7" fmla="*/ 2622676 h 2889376"/>
              <a:gd name="connsiteX8" fmla="*/ 400050 w 2505075"/>
              <a:gd name="connsiteY8" fmla="*/ 2594101 h 2889376"/>
              <a:gd name="connsiteX9" fmla="*/ 428625 w 2505075"/>
              <a:gd name="connsiteY9" fmla="*/ 2584576 h 2889376"/>
              <a:gd name="connsiteX10" fmla="*/ 504825 w 2505075"/>
              <a:gd name="connsiteY10" fmla="*/ 2556001 h 2889376"/>
              <a:gd name="connsiteX11" fmla="*/ 514350 w 2505075"/>
              <a:gd name="connsiteY11" fmla="*/ 2527426 h 2889376"/>
              <a:gd name="connsiteX12" fmla="*/ 571500 w 2505075"/>
              <a:gd name="connsiteY12" fmla="*/ 2508376 h 2889376"/>
              <a:gd name="connsiteX13" fmla="*/ 647700 w 2505075"/>
              <a:gd name="connsiteY13" fmla="*/ 2451226 h 2889376"/>
              <a:gd name="connsiteX14" fmla="*/ 685800 w 2505075"/>
              <a:gd name="connsiteY14" fmla="*/ 2432176 h 2889376"/>
              <a:gd name="connsiteX15" fmla="*/ 723900 w 2505075"/>
              <a:gd name="connsiteY15" fmla="*/ 2403601 h 2889376"/>
              <a:gd name="connsiteX16" fmla="*/ 790575 w 2505075"/>
              <a:gd name="connsiteY16" fmla="*/ 2375026 h 2889376"/>
              <a:gd name="connsiteX17" fmla="*/ 800100 w 2505075"/>
              <a:gd name="connsiteY17" fmla="*/ 2346451 h 2889376"/>
              <a:gd name="connsiteX18" fmla="*/ 838200 w 2505075"/>
              <a:gd name="connsiteY18" fmla="*/ 2336926 h 2889376"/>
              <a:gd name="connsiteX19" fmla="*/ 866775 w 2505075"/>
              <a:gd name="connsiteY19" fmla="*/ 2327401 h 2889376"/>
              <a:gd name="connsiteX20" fmla="*/ 971550 w 2505075"/>
              <a:gd name="connsiteY20" fmla="*/ 2213101 h 2889376"/>
              <a:gd name="connsiteX21" fmla="*/ 1038225 w 2505075"/>
              <a:gd name="connsiteY21" fmla="*/ 2098801 h 2889376"/>
              <a:gd name="connsiteX22" fmla="*/ 1057275 w 2505075"/>
              <a:gd name="connsiteY22" fmla="*/ 2041651 h 2889376"/>
              <a:gd name="connsiteX23" fmla="*/ 1076325 w 2505075"/>
              <a:gd name="connsiteY23" fmla="*/ 2013076 h 2889376"/>
              <a:gd name="connsiteX24" fmla="*/ 1095375 w 2505075"/>
              <a:gd name="connsiteY24" fmla="*/ 1936876 h 2889376"/>
              <a:gd name="connsiteX25" fmla="*/ 1114425 w 2505075"/>
              <a:gd name="connsiteY25" fmla="*/ 1908301 h 2889376"/>
              <a:gd name="connsiteX26" fmla="*/ 1133475 w 2505075"/>
              <a:gd name="connsiteY26" fmla="*/ 1851151 h 2889376"/>
              <a:gd name="connsiteX27" fmla="*/ 1152525 w 2505075"/>
              <a:gd name="connsiteY27" fmla="*/ 1813051 h 2889376"/>
              <a:gd name="connsiteX28" fmla="*/ 1162050 w 2505075"/>
              <a:gd name="connsiteY28" fmla="*/ 1774951 h 2889376"/>
              <a:gd name="connsiteX29" fmla="*/ 1190625 w 2505075"/>
              <a:gd name="connsiteY29" fmla="*/ 1736851 h 2889376"/>
              <a:gd name="connsiteX30" fmla="*/ 1228725 w 2505075"/>
              <a:gd name="connsiteY30" fmla="*/ 1651126 h 2889376"/>
              <a:gd name="connsiteX31" fmla="*/ 1247775 w 2505075"/>
              <a:gd name="connsiteY31" fmla="*/ 1574926 h 2889376"/>
              <a:gd name="connsiteX32" fmla="*/ 1314450 w 2505075"/>
              <a:gd name="connsiteY32" fmla="*/ 1479676 h 2889376"/>
              <a:gd name="connsiteX33" fmla="*/ 1343025 w 2505075"/>
              <a:gd name="connsiteY33" fmla="*/ 1403476 h 2889376"/>
              <a:gd name="connsiteX34" fmla="*/ 1352550 w 2505075"/>
              <a:gd name="connsiteY34" fmla="*/ 1365376 h 2889376"/>
              <a:gd name="connsiteX35" fmla="*/ 1362075 w 2505075"/>
              <a:gd name="connsiteY35" fmla="*/ 1336801 h 2889376"/>
              <a:gd name="connsiteX36" fmla="*/ 1381125 w 2505075"/>
              <a:gd name="connsiteY36" fmla="*/ 1270126 h 2889376"/>
              <a:gd name="connsiteX37" fmla="*/ 1390650 w 2505075"/>
              <a:gd name="connsiteY37" fmla="*/ 1241551 h 2889376"/>
              <a:gd name="connsiteX38" fmla="*/ 1400175 w 2505075"/>
              <a:gd name="connsiteY38" fmla="*/ 1203451 h 2889376"/>
              <a:gd name="connsiteX39" fmla="*/ 1419225 w 2505075"/>
              <a:gd name="connsiteY39" fmla="*/ 1165351 h 2889376"/>
              <a:gd name="connsiteX40" fmla="*/ 1438275 w 2505075"/>
              <a:gd name="connsiteY40" fmla="*/ 1089151 h 2889376"/>
              <a:gd name="connsiteX41" fmla="*/ 1447800 w 2505075"/>
              <a:gd name="connsiteY41" fmla="*/ 1032001 h 2889376"/>
              <a:gd name="connsiteX42" fmla="*/ 1466850 w 2505075"/>
              <a:gd name="connsiteY42" fmla="*/ 1003426 h 2889376"/>
              <a:gd name="connsiteX43" fmla="*/ 1504950 w 2505075"/>
              <a:gd name="connsiteY43" fmla="*/ 889126 h 2889376"/>
              <a:gd name="connsiteX44" fmla="*/ 1524000 w 2505075"/>
              <a:gd name="connsiteY44" fmla="*/ 746251 h 2889376"/>
              <a:gd name="connsiteX45" fmla="*/ 1485900 w 2505075"/>
              <a:gd name="connsiteY45" fmla="*/ 384301 h 2889376"/>
              <a:gd name="connsiteX46" fmla="*/ 1504950 w 2505075"/>
              <a:gd name="connsiteY46" fmla="*/ 327151 h 2889376"/>
              <a:gd name="connsiteX47" fmla="*/ 1581150 w 2505075"/>
              <a:gd name="connsiteY47" fmla="*/ 308101 h 2889376"/>
              <a:gd name="connsiteX48" fmla="*/ 1609725 w 2505075"/>
              <a:gd name="connsiteY48" fmla="*/ 289051 h 2889376"/>
              <a:gd name="connsiteX49" fmla="*/ 1676400 w 2505075"/>
              <a:gd name="connsiteY49" fmla="*/ 270001 h 2889376"/>
              <a:gd name="connsiteX50" fmla="*/ 1704975 w 2505075"/>
              <a:gd name="connsiteY50" fmla="*/ 260476 h 2889376"/>
              <a:gd name="connsiteX51" fmla="*/ 1781175 w 2505075"/>
              <a:gd name="connsiteY51" fmla="*/ 241426 h 2889376"/>
              <a:gd name="connsiteX52" fmla="*/ 1933575 w 2505075"/>
              <a:gd name="connsiteY52" fmla="*/ 184276 h 2889376"/>
              <a:gd name="connsiteX53" fmla="*/ 1981200 w 2505075"/>
              <a:gd name="connsiteY53" fmla="*/ 165226 h 2889376"/>
              <a:gd name="connsiteX54" fmla="*/ 2038350 w 2505075"/>
              <a:gd name="connsiteY54" fmla="*/ 146176 h 2889376"/>
              <a:gd name="connsiteX55" fmla="*/ 2066925 w 2505075"/>
              <a:gd name="connsiteY55" fmla="*/ 127126 h 2889376"/>
              <a:gd name="connsiteX56" fmla="*/ 2095500 w 2505075"/>
              <a:gd name="connsiteY56" fmla="*/ 117601 h 2889376"/>
              <a:gd name="connsiteX57" fmla="*/ 2133600 w 2505075"/>
              <a:gd name="connsiteY57" fmla="*/ 98551 h 2889376"/>
              <a:gd name="connsiteX58" fmla="*/ 2162175 w 2505075"/>
              <a:gd name="connsiteY58" fmla="*/ 89026 h 2889376"/>
              <a:gd name="connsiteX59" fmla="*/ 2200275 w 2505075"/>
              <a:gd name="connsiteY59" fmla="*/ 69976 h 2889376"/>
              <a:gd name="connsiteX60" fmla="*/ 2286000 w 2505075"/>
              <a:gd name="connsiteY60" fmla="*/ 50926 h 2889376"/>
              <a:gd name="connsiteX61" fmla="*/ 2324100 w 2505075"/>
              <a:gd name="connsiteY61" fmla="*/ 31876 h 2889376"/>
              <a:gd name="connsiteX62" fmla="*/ 2362200 w 2505075"/>
              <a:gd name="connsiteY62" fmla="*/ 3301 h 2889376"/>
              <a:gd name="connsiteX63" fmla="*/ 2505075 w 2505075"/>
              <a:gd name="connsiteY63" fmla="*/ 3301 h 288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505075" h="2889376">
                <a:moveTo>
                  <a:pt x="0" y="2889376"/>
                </a:moveTo>
                <a:cubicBezTo>
                  <a:pt x="6350" y="2873501"/>
                  <a:pt x="9112" y="2855664"/>
                  <a:pt x="19050" y="2841751"/>
                </a:cubicBezTo>
                <a:cubicBezTo>
                  <a:pt x="25704" y="2832436"/>
                  <a:pt x="39069" y="2830306"/>
                  <a:pt x="47625" y="2822701"/>
                </a:cubicBezTo>
                <a:cubicBezTo>
                  <a:pt x="199005" y="2688141"/>
                  <a:pt x="36306" y="2813106"/>
                  <a:pt x="142875" y="2746501"/>
                </a:cubicBezTo>
                <a:cubicBezTo>
                  <a:pt x="156337" y="2738087"/>
                  <a:pt x="166776" y="2725026"/>
                  <a:pt x="180975" y="2717926"/>
                </a:cubicBezTo>
                <a:cubicBezTo>
                  <a:pt x="198936" y="2708946"/>
                  <a:pt x="221417" y="2710015"/>
                  <a:pt x="238125" y="2698876"/>
                </a:cubicBezTo>
                <a:cubicBezTo>
                  <a:pt x="290329" y="2664074"/>
                  <a:pt x="256461" y="2684946"/>
                  <a:pt x="342900" y="2641726"/>
                </a:cubicBezTo>
                <a:lnTo>
                  <a:pt x="381000" y="2622676"/>
                </a:lnTo>
                <a:cubicBezTo>
                  <a:pt x="387350" y="2613151"/>
                  <a:pt x="391111" y="2601252"/>
                  <a:pt x="400050" y="2594101"/>
                </a:cubicBezTo>
                <a:cubicBezTo>
                  <a:pt x="407890" y="2587829"/>
                  <a:pt x="419397" y="2588531"/>
                  <a:pt x="428625" y="2584576"/>
                </a:cubicBezTo>
                <a:cubicBezTo>
                  <a:pt x="498357" y="2554691"/>
                  <a:pt x="434581" y="2573562"/>
                  <a:pt x="504825" y="2556001"/>
                </a:cubicBezTo>
                <a:cubicBezTo>
                  <a:pt x="508000" y="2546476"/>
                  <a:pt x="506180" y="2533262"/>
                  <a:pt x="514350" y="2527426"/>
                </a:cubicBezTo>
                <a:cubicBezTo>
                  <a:pt x="530690" y="2515754"/>
                  <a:pt x="571500" y="2508376"/>
                  <a:pt x="571500" y="2508376"/>
                </a:cubicBezTo>
                <a:cubicBezTo>
                  <a:pt x="596900" y="2489326"/>
                  <a:pt x="619302" y="2465425"/>
                  <a:pt x="647700" y="2451226"/>
                </a:cubicBezTo>
                <a:cubicBezTo>
                  <a:pt x="660400" y="2444876"/>
                  <a:pt x="673759" y="2439701"/>
                  <a:pt x="685800" y="2432176"/>
                </a:cubicBezTo>
                <a:cubicBezTo>
                  <a:pt x="699262" y="2423762"/>
                  <a:pt x="710438" y="2412015"/>
                  <a:pt x="723900" y="2403601"/>
                </a:cubicBezTo>
                <a:cubicBezTo>
                  <a:pt x="750803" y="2386787"/>
                  <a:pt x="762797" y="2384285"/>
                  <a:pt x="790575" y="2375026"/>
                </a:cubicBezTo>
                <a:cubicBezTo>
                  <a:pt x="793750" y="2365501"/>
                  <a:pt x="792260" y="2352723"/>
                  <a:pt x="800100" y="2346451"/>
                </a:cubicBezTo>
                <a:cubicBezTo>
                  <a:pt x="810322" y="2338273"/>
                  <a:pt x="825613" y="2340522"/>
                  <a:pt x="838200" y="2336926"/>
                </a:cubicBezTo>
                <a:cubicBezTo>
                  <a:pt x="847854" y="2334168"/>
                  <a:pt x="857250" y="2330576"/>
                  <a:pt x="866775" y="2327401"/>
                </a:cubicBezTo>
                <a:cubicBezTo>
                  <a:pt x="891015" y="2254681"/>
                  <a:pt x="863702" y="2320949"/>
                  <a:pt x="971550" y="2213101"/>
                </a:cubicBezTo>
                <a:cubicBezTo>
                  <a:pt x="996928" y="2187723"/>
                  <a:pt x="1029225" y="2125802"/>
                  <a:pt x="1038225" y="2098801"/>
                </a:cubicBezTo>
                <a:cubicBezTo>
                  <a:pt x="1044575" y="2079751"/>
                  <a:pt x="1046136" y="2058359"/>
                  <a:pt x="1057275" y="2041651"/>
                </a:cubicBezTo>
                <a:lnTo>
                  <a:pt x="1076325" y="2013076"/>
                </a:lnTo>
                <a:cubicBezTo>
                  <a:pt x="1079948" y="1994962"/>
                  <a:pt x="1085612" y="1956402"/>
                  <a:pt x="1095375" y="1936876"/>
                </a:cubicBezTo>
                <a:cubicBezTo>
                  <a:pt x="1100495" y="1926637"/>
                  <a:pt x="1109776" y="1918762"/>
                  <a:pt x="1114425" y="1908301"/>
                </a:cubicBezTo>
                <a:cubicBezTo>
                  <a:pt x="1122580" y="1889951"/>
                  <a:pt x="1124495" y="1869112"/>
                  <a:pt x="1133475" y="1851151"/>
                </a:cubicBezTo>
                <a:cubicBezTo>
                  <a:pt x="1139825" y="1838451"/>
                  <a:pt x="1147539" y="1826346"/>
                  <a:pt x="1152525" y="1813051"/>
                </a:cubicBezTo>
                <a:cubicBezTo>
                  <a:pt x="1157122" y="1800794"/>
                  <a:pt x="1156196" y="1786660"/>
                  <a:pt x="1162050" y="1774951"/>
                </a:cubicBezTo>
                <a:cubicBezTo>
                  <a:pt x="1169150" y="1760752"/>
                  <a:pt x="1181100" y="1749551"/>
                  <a:pt x="1190625" y="1736851"/>
                </a:cubicBezTo>
                <a:cubicBezTo>
                  <a:pt x="1213295" y="1668841"/>
                  <a:pt x="1198536" y="1696409"/>
                  <a:pt x="1228725" y="1651126"/>
                </a:cubicBezTo>
                <a:cubicBezTo>
                  <a:pt x="1235075" y="1625726"/>
                  <a:pt x="1233252" y="1596711"/>
                  <a:pt x="1247775" y="1574926"/>
                </a:cubicBezTo>
                <a:cubicBezTo>
                  <a:pt x="1294681" y="1504567"/>
                  <a:pt x="1272138" y="1536092"/>
                  <a:pt x="1314450" y="1479676"/>
                </a:cubicBezTo>
                <a:cubicBezTo>
                  <a:pt x="1338899" y="1381879"/>
                  <a:pt x="1305668" y="1503094"/>
                  <a:pt x="1343025" y="1403476"/>
                </a:cubicBezTo>
                <a:cubicBezTo>
                  <a:pt x="1347622" y="1391219"/>
                  <a:pt x="1348954" y="1377963"/>
                  <a:pt x="1352550" y="1365376"/>
                </a:cubicBezTo>
                <a:cubicBezTo>
                  <a:pt x="1355308" y="1355722"/>
                  <a:pt x="1359190" y="1346418"/>
                  <a:pt x="1362075" y="1336801"/>
                </a:cubicBezTo>
                <a:cubicBezTo>
                  <a:pt x="1368717" y="1314661"/>
                  <a:pt x="1374483" y="1292266"/>
                  <a:pt x="1381125" y="1270126"/>
                </a:cubicBezTo>
                <a:cubicBezTo>
                  <a:pt x="1384010" y="1260509"/>
                  <a:pt x="1387892" y="1251205"/>
                  <a:pt x="1390650" y="1241551"/>
                </a:cubicBezTo>
                <a:cubicBezTo>
                  <a:pt x="1394246" y="1228964"/>
                  <a:pt x="1395578" y="1215708"/>
                  <a:pt x="1400175" y="1203451"/>
                </a:cubicBezTo>
                <a:cubicBezTo>
                  <a:pt x="1405161" y="1190156"/>
                  <a:pt x="1414735" y="1178821"/>
                  <a:pt x="1419225" y="1165351"/>
                </a:cubicBezTo>
                <a:cubicBezTo>
                  <a:pt x="1427504" y="1140513"/>
                  <a:pt x="1433971" y="1114976"/>
                  <a:pt x="1438275" y="1089151"/>
                </a:cubicBezTo>
                <a:cubicBezTo>
                  <a:pt x="1441450" y="1070101"/>
                  <a:pt x="1441693" y="1050323"/>
                  <a:pt x="1447800" y="1032001"/>
                </a:cubicBezTo>
                <a:cubicBezTo>
                  <a:pt x="1451420" y="1021141"/>
                  <a:pt x="1460500" y="1012951"/>
                  <a:pt x="1466850" y="1003426"/>
                </a:cubicBezTo>
                <a:cubicBezTo>
                  <a:pt x="1489344" y="913451"/>
                  <a:pt x="1474191" y="950644"/>
                  <a:pt x="1504950" y="889126"/>
                </a:cubicBezTo>
                <a:cubicBezTo>
                  <a:pt x="1511371" y="850601"/>
                  <a:pt x="1524000" y="781224"/>
                  <a:pt x="1524000" y="746251"/>
                </a:cubicBezTo>
                <a:cubicBezTo>
                  <a:pt x="1524000" y="398470"/>
                  <a:pt x="1608630" y="466121"/>
                  <a:pt x="1485900" y="384301"/>
                </a:cubicBezTo>
                <a:cubicBezTo>
                  <a:pt x="1492250" y="365251"/>
                  <a:pt x="1489270" y="339695"/>
                  <a:pt x="1504950" y="327151"/>
                </a:cubicBezTo>
                <a:cubicBezTo>
                  <a:pt x="1525394" y="310795"/>
                  <a:pt x="1581150" y="308101"/>
                  <a:pt x="1581150" y="308101"/>
                </a:cubicBezTo>
                <a:cubicBezTo>
                  <a:pt x="1590675" y="301751"/>
                  <a:pt x="1599486" y="294171"/>
                  <a:pt x="1609725" y="289051"/>
                </a:cubicBezTo>
                <a:cubicBezTo>
                  <a:pt x="1624950" y="281438"/>
                  <a:pt x="1662158" y="274070"/>
                  <a:pt x="1676400" y="270001"/>
                </a:cubicBezTo>
                <a:cubicBezTo>
                  <a:pt x="1686054" y="267243"/>
                  <a:pt x="1695289" y="263118"/>
                  <a:pt x="1704975" y="260476"/>
                </a:cubicBezTo>
                <a:cubicBezTo>
                  <a:pt x="1730234" y="253587"/>
                  <a:pt x="1756774" y="250915"/>
                  <a:pt x="1781175" y="241426"/>
                </a:cubicBezTo>
                <a:cubicBezTo>
                  <a:pt x="1949961" y="175787"/>
                  <a:pt x="1810801" y="204738"/>
                  <a:pt x="1933575" y="184276"/>
                </a:cubicBezTo>
                <a:cubicBezTo>
                  <a:pt x="1949450" y="177926"/>
                  <a:pt x="1965132" y="171069"/>
                  <a:pt x="1981200" y="165226"/>
                </a:cubicBezTo>
                <a:cubicBezTo>
                  <a:pt x="2000071" y="158364"/>
                  <a:pt x="2021642" y="157315"/>
                  <a:pt x="2038350" y="146176"/>
                </a:cubicBezTo>
                <a:cubicBezTo>
                  <a:pt x="2047875" y="139826"/>
                  <a:pt x="2056686" y="132246"/>
                  <a:pt x="2066925" y="127126"/>
                </a:cubicBezTo>
                <a:cubicBezTo>
                  <a:pt x="2075905" y="122636"/>
                  <a:pt x="2086272" y="121556"/>
                  <a:pt x="2095500" y="117601"/>
                </a:cubicBezTo>
                <a:cubicBezTo>
                  <a:pt x="2108551" y="112008"/>
                  <a:pt x="2120549" y="104144"/>
                  <a:pt x="2133600" y="98551"/>
                </a:cubicBezTo>
                <a:cubicBezTo>
                  <a:pt x="2142828" y="94596"/>
                  <a:pt x="2152947" y="92981"/>
                  <a:pt x="2162175" y="89026"/>
                </a:cubicBezTo>
                <a:cubicBezTo>
                  <a:pt x="2175226" y="83433"/>
                  <a:pt x="2186805" y="74466"/>
                  <a:pt x="2200275" y="69976"/>
                </a:cubicBezTo>
                <a:cubicBezTo>
                  <a:pt x="2254589" y="51871"/>
                  <a:pt x="2237165" y="69239"/>
                  <a:pt x="2286000" y="50926"/>
                </a:cubicBezTo>
                <a:cubicBezTo>
                  <a:pt x="2299295" y="45940"/>
                  <a:pt x="2312059" y="39401"/>
                  <a:pt x="2324100" y="31876"/>
                </a:cubicBezTo>
                <a:cubicBezTo>
                  <a:pt x="2337562" y="23462"/>
                  <a:pt x="2346519" y="5777"/>
                  <a:pt x="2362200" y="3301"/>
                </a:cubicBezTo>
                <a:cubicBezTo>
                  <a:pt x="2409242" y="-4127"/>
                  <a:pt x="2457450" y="3301"/>
                  <a:pt x="2505075" y="330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4317073" y="2105025"/>
            <a:ext cx="1569377" cy="1933575"/>
          </a:xfrm>
          <a:custGeom>
            <a:avLst/>
            <a:gdLst>
              <a:gd name="connsiteX0" fmla="*/ 1569377 w 1569377"/>
              <a:gd name="connsiteY0" fmla="*/ 1933575 h 1933575"/>
              <a:gd name="connsiteX1" fmla="*/ 1064552 w 1569377"/>
              <a:gd name="connsiteY1" fmla="*/ 1924050 h 1933575"/>
              <a:gd name="connsiteX2" fmla="*/ 997877 w 1569377"/>
              <a:gd name="connsiteY2" fmla="*/ 1905000 h 1933575"/>
              <a:gd name="connsiteX3" fmla="*/ 883577 w 1569377"/>
              <a:gd name="connsiteY3" fmla="*/ 1895475 h 1933575"/>
              <a:gd name="connsiteX4" fmla="*/ 855002 w 1569377"/>
              <a:gd name="connsiteY4" fmla="*/ 1885950 h 1933575"/>
              <a:gd name="connsiteX5" fmla="*/ 826427 w 1569377"/>
              <a:gd name="connsiteY5" fmla="*/ 1866900 h 1933575"/>
              <a:gd name="connsiteX6" fmla="*/ 769277 w 1569377"/>
              <a:gd name="connsiteY6" fmla="*/ 1847850 h 1933575"/>
              <a:gd name="connsiteX7" fmla="*/ 731177 w 1569377"/>
              <a:gd name="connsiteY7" fmla="*/ 1819275 h 1933575"/>
              <a:gd name="connsiteX8" fmla="*/ 702602 w 1569377"/>
              <a:gd name="connsiteY8" fmla="*/ 1809750 h 1933575"/>
              <a:gd name="connsiteX9" fmla="*/ 654977 w 1569377"/>
              <a:gd name="connsiteY9" fmla="*/ 1771650 h 1933575"/>
              <a:gd name="connsiteX10" fmla="*/ 559727 w 1569377"/>
              <a:gd name="connsiteY10" fmla="*/ 1704975 h 1933575"/>
              <a:gd name="connsiteX11" fmla="*/ 531152 w 1569377"/>
              <a:gd name="connsiteY11" fmla="*/ 1676400 h 1933575"/>
              <a:gd name="connsiteX12" fmla="*/ 512102 w 1569377"/>
              <a:gd name="connsiteY12" fmla="*/ 1647825 h 1933575"/>
              <a:gd name="connsiteX13" fmla="*/ 426377 w 1569377"/>
              <a:gd name="connsiteY13" fmla="*/ 1600200 h 1933575"/>
              <a:gd name="connsiteX14" fmla="*/ 397802 w 1569377"/>
              <a:gd name="connsiteY14" fmla="*/ 1581150 h 1933575"/>
              <a:gd name="connsiteX15" fmla="*/ 350177 w 1569377"/>
              <a:gd name="connsiteY15" fmla="*/ 1562100 h 1933575"/>
              <a:gd name="connsiteX16" fmla="*/ 331127 w 1569377"/>
              <a:gd name="connsiteY16" fmla="*/ 1533525 h 1933575"/>
              <a:gd name="connsiteX17" fmla="*/ 273977 w 1569377"/>
              <a:gd name="connsiteY17" fmla="*/ 1485900 h 1933575"/>
              <a:gd name="connsiteX18" fmla="*/ 245402 w 1569377"/>
              <a:gd name="connsiteY18" fmla="*/ 1419225 h 1933575"/>
              <a:gd name="connsiteX19" fmla="*/ 216827 w 1569377"/>
              <a:gd name="connsiteY19" fmla="*/ 1400175 h 1933575"/>
              <a:gd name="connsiteX20" fmla="*/ 188252 w 1569377"/>
              <a:gd name="connsiteY20" fmla="*/ 1333500 h 1933575"/>
              <a:gd name="connsiteX21" fmla="*/ 169202 w 1569377"/>
              <a:gd name="connsiteY21" fmla="*/ 1257300 h 1933575"/>
              <a:gd name="connsiteX22" fmla="*/ 150152 w 1569377"/>
              <a:gd name="connsiteY22" fmla="*/ 1228725 h 1933575"/>
              <a:gd name="connsiteX23" fmla="*/ 112052 w 1569377"/>
              <a:gd name="connsiteY23" fmla="*/ 1152525 h 1933575"/>
              <a:gd name="connsiteX24" fmla="*/ 102527 w 1569377"/>
              <a:gd name="connsiteY24" fmla="*/ 1114425 h 1933575"/>
              <a:gd name="connsiteX25" fmla="*/ 83477 w 1569377"/>
              <a:gd name="connsiteY25" fmla="*/ 1085850 h 1933575"/>
              <a:gd name="connsiteX26" fmla="*/ 73952 w 1569377"/>
              <a:gd name="connsiteY26" fmla="*/ 1057275 h 1933575"/>
              <a:gd name="connsiteX27" fmla="*/ 54902 w 1569377"/>
              <a:gd name="connsiteY27" fmla="*/ 1019175 h 1933575"/>
              <a:gd name="connsiteX28" fmla="*/ 45377 w 1569377"/>
              <a:gd name="connsiteY28" fmla="*/ 895350 h 1933575"/>
              <a:gd name="connsiteX29" fmla="*/ 16802 w 1569377"/>
              <a:gd name="connsiteY29" fmla="*/ 523875 h 1933575"/>
              <a:gd name="connsiteX30" fmla="*/ 7277 w 1569377"/>
              <a:gd name="connsiteY30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69377" h="1933575">
                <a:moveTo>
                  <a:pt x="1569377" y="1933575"/>
                </a:moveTo>
                <a:cubicBezTo>
                  <a:pt x="1401102" y="1930400"/>
                  <a:pt x="1232647" y="1932455"/>
                  <a:pt x="1064552" y="1924050"/>
                </a:cubicBezTo>
                <a:cubicBezTo>
                  <a:pt x="1041466" y="1922896"/>
                  <a:pt x="1020708" y="1908605"/>
                  <a:pt x="997877" y="1905000"/>
                </a:cubicBezTo>
                <a:cubicBezTo>
                  <a:pt x="960113" y="1899037"/>
                  <a:pt x="921677" y="1898650"/>
                  <a:pt x="883577" y="1895475"/>
                </a:cubicBezTo>
                <a:cubicBezTo>
                  <a:pt x="874052" y="1892300"/>
                  <a:pt x="863982" y="1890440"/>
                  <a:pt x="855002" y="1885950"/>
                </a:cubicBezTo>
                <a:cubicBezTo>
                  <a:pt x="844763" y="1880830"/>
                  <a:pt x="836888" y="1871549"/>
                  <a:pt x="826427" y="1866900"/>
                </a:cubicBezTo>
                <a:cubicBezTo>
                  <a:pt x="808077" y="1858745"/>
                  <a:pt x="769277" y="1847850"/>
                  <a:pt x="769277" y="1847850"/>
                </a:cubicBezTo>
                <a:cubicBezTo>
                  <a:pt x="756577" y="1838325"/>
                  <a:pt x="744960" y="1827151"/>
                  <a:pt x="731177" y="1819275"/>
                </a:cubicBezTo>
                <a:cubicBezTo>
                  <a:pt x="722460" y="1814294"/>
                  <a:pt x="710442" y="1816022"/>
                  <a:pt x="702602" y="1809750"/>
                </a:cubicBezTo>
                <a:cubicBezTo>
                  <a:pt x="641054" y="1760511"/>
                  <a:pt x="726801" y="1795591"/>
                  <a:pt x="654977" y="1771650"/>
                </a:cubicBezTo>
                <a:cubicBezTo>
                  <a:pt x="623227" y="1749425"/>
                  <a:pt x="590446" y="1728605"/>
                  <a:pt x="559727" y="1704975"/>
                </a:cubicBezTo>
                <a:cubicBezTo>
                  <a:pt x="549050" y="1696762"/>
                  <a:pt x="539776" y="1686748"/>
                  <a:pt x="531152" y="1676400"/>
                </a:cubicBezTo>
                <a:cubicBezTo>
                  <a:pt x="523823" y="1667606"/>
                  <a:pt x="520717" y="1655363"/>
                  <a:pt x="512102" y="1647825"/>
                </a:cubicBezTo>
                <a:cubicBezTo>
                  <a:pt x="432015" y="1577749"/>
                  <a:pt x="483067" y="1628545"/>
                  <a:pt x="426377" y="1600200"/>
                </a:cubicBezTo>
                <a:cubicBezTo>
                  <a:pt x="416138" y="1595080"/>
                  <a:pt x="408041" y="1586270"/>
                  <a:pt x="397802" y="1581150"/>
                </a:cubicBezTo>
                <a:cubicBezTo>
                  <a:pt x="382509" y="1573504"/>
                  <a:pt x="366052" y="1568450"/>
                  <a:pt x="350177" y="1562100"/>
                </a:cubicBezTo>
                <a:cubicBezTo>
                  <a:pt x="343827" y="1552575"/>
                  <a:pt x="338456" y="1542319"/>
                  <a:pt x="331127" y="1533525"/>
                </a:cubicBezTo>
                <a:cubicBezTo>
                  <a:pt x="308208" y="1506023"/>
                  <a:pt x="302074" y="1504631"/>
                  <a:pt x="273977" y="1485900"/>
                </a:cubicBezTo>
                <a:cubicBezTo>
                  <a:pt x="267360" y="1466048"/>
                  <a:pt x="258480" y="1434918"/>
                  <a:pt x="245402" y="1419225"/>
                </a:cubicBezTo>
                <a:cubicBezTo>
                  <a:pt x="238073" y="1410431"/>
                  <a:pt x="226352" y="1406525"/>
                  <a:pt x="216827" y="1400175"/>
                </a:cubicBezTo>
                <a:cubicBezTo>
                  <a:pt x="197003" y="1320881"/>
                  <a:pt x="221141" y="1399279"/>
                  <a:pt x="188252" y="1333500"/>
                </a:cubicBezTo>
                <a:cubicBezTo>
                  <a:pt x="170625" y="1298246"/>
                  <a:pt x="185505" y="1300774"/>
                  <a:pt x="169202" y="1257300"/>
                </a:cubicBezTo>
                <a:cubicBezTo>
                  <a:pt x="165182" y="1246581"/>
                  <a:pt x="156502" y="1238250"/>
                  <a:pt x="150152" y="1228725"/>
                </a:cubicBezTo>
                <a:cubicBezTo>
                  <a:pt x="126885" y="1112390"/>
                  <a:pt x="161311" y="1238728"/>
                  <a:pt x="112052" y="1152525"/>
                </a:cubicBezTo>
                <a:cubicBezTo>
                  <a:pt x="105557" y="1141159"/>
                  <a:pt x="107684" y="1126457"/>
                  <a:pt x="102527" y="1114425"/>
                </a:cubicBezTo>
                <a:cubicBezTo>
                  <a:pt x="98018" y="1103903"/>
                  <a:pt x="88597" y="1096089"/>
                  <a:pt x="83477" y="1085850"/>
                </a:cubicBezTo>
                <a:cubicBezTo>
                  <a:pt x="78987" y="1076870"/>
                  <a:pt x="77907" y="1066503"/>
                  <a:pt x="73952" y="1057275"/>
                </a:cubicBezTo>
                <a:cubicBezTo>
                  <a:pt x="68359" y="1044224"/>
                  <a:pt x="61252" y="1031875"/>
                  <a:pt x="54902" y="1019175"/>
                </a:cubicBezTo>
                <a:cubicBezTo>
                  <a:pt x="51727" y="977900"/>
                  <a:pt x="47137" y="936710"/>
                  <a:pt x="45377" y="895350"/>
                </a:cubicBezTo>
                <a:cubicBezTo>
                  <a:pt x="30336" y="541875"/>
                  <a:pt x="76755" y="673757"/>
                  <a:pt x="16802" y="523875"/>
                </a:cubicBezTo>
                <a:cubicBezTo>
                  <a:pt x="-14276" y="306332"/>
                  <a:pt x="7277" y="479651"/>
                  <a:pt x="7277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/>
        </p:nvSpPr>
        <p:spPr>
          <a:xfrm>
            <a:off x="7496175" y="1371600"/>
            <a:ext cx="466725" cy="428625"/>
          </a:xfrm>
          <a:custGeom>
            <a:avLst/>
            <a:gdLst>
              <a:gd name="connsiteX0" fmla="*/ 0 w 466725"/>
              <a:gd name="connsiteY0" fmla="*/ 133350 h 428625"/>
              <a:gd name="connsiteX1" fmla="*/ 85725 w 466725"/>
              <a:gd name="connsiteY1" fmla="*/ 428625 h 428625"/>
              <a:gd name="connsiteX2" fmla="*/ 419100 w 466725"/>
              <a:gd name="connsiteY2" fmla="*/ 190500 h 428625"/>
              <a:gd name="connsiteX3" fmla="*/ 466725 w 466725"/>
              <a:gd name="connsiteY3" fmla="*/ 0 h 428625"/>
              <a:gd name="connsiteX4" fmla="*/ 0 w 466725"/>
              <a:gd name="connsiteY4" fmla="*/ 13335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725" h="428625">
                <a:moveTo>
                  <a:pt x="0" y="133350"/>
                </a:moveTo>
                <a:lnTo>
                  <a:pt x="85725" y="428625"/>
                </a:lnTo>
                <a:lnTo>
                  <a:pt x="419100" y="190500"/>
                </a:lnTo>
                <a:lnTo>
                  <a:pt x="466725" y="0"/>
                </a:lnTo>
                <a:lnTo>
                  <a:pt x="0" y="13335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4724400" y="3819525"/>
            <a:ext cx="390525" cy="371475"/>
          </a:xfrm>
          <a:custGeom>
            <a:avLst/>
            <a:gdLst>
              <a:gd name="connsiteX0" fmla="*/ 390525 w 390525"/>
              <a:gd name="connsiteY0" fmla="*/ 190500 h 371475"/>
              <a:gd name="connsiteX1" fmla="*/ 390525 w 390525"/>
              <a:gd name="connsiteY1" fmla="*/ 371475 h 371475"/>
              <a:gd name="connsiteX2" fmla="*/ 133350 w 390525"/>
              <a:gd name="connsiteY2" fmla="*/ 219075 h 371475"/>
              <a:gd name="connsiteX3" fmla="*/ 0 w 390525"/>
              <a:gd name="connsiteY3" fmla="*/ 28575 h 371475"/>
              <a:gd name="connsiteX4" fmla="*/ 76200 w 390525"/>
              <a:gd name="connsiteY4" fmla="*/ 0 h 371475"/>
              <a:gd name="connsiteX5" fmla="*/ 390525 w 390525"/>
              <a:gd name="connsiteY5" fmla="*/ 19050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25" h="371475">
                <a:moveTo>
                  <a:pt x="390525" y="190500"/>
                </a:moveTo>
                <a:lnTo>
                  <a:pt x="390525" y="371475"/>
                </a:lnTo>
                <a:lnTo>
                  <a:pt x="133350" y="219075"/>
                </a:lnTo>
                <a:lnTo>
                  <a:pt x="0" y="28575"/>
                </a:lnTo>
                <a:lnTo>
                  <a:pt x="76200" y="0"/>
                </a:lnTo>
                <a:lnTo>
                  <a:pt x="390525" y="1905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 20"/>
          <p:cNvSpPr/>
          <p:nvPr/>
        </p:nvSpPr>
        <p:spPr>
          <a:xfrm>
            <a:off x="5619750" y="4076700"/>
            <a:ext cx="276225" cy="247650"/>
          </a:xfrm>
          <a:custGeom>
            <a:avLst/>
            <a:gdLst>
              <a:gd name="connsiteX0" fmla="*/ 228600 w 276225"/>
              <a:gd name="connsiteY0" fmla="*/ 0 h 247650"/>
              <a:gd name="connsiteX1" fmla="*/ 276225 w 276225"/>
              <a:gd name="connsiteY1" fmla="*/ 247650 h 247650"/>
              <a:gd name="connsiteX2" fmla="*/ 19050 w 276225"/>
              <a:gd name="connsiteY2" fmla="*/ 238125 h 247650"/>
              <a:gd name="connsiteX3" fmla="*/ 0 w 276225"/>
              <a:gd name="connsiteY3" fmla="*/ 76200 h 247650"/>
              <a:gd name="connsiteX4" fmla="*/ 228600 w 276225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" h="247650">
                <a:moveTo>
                  <a:pt x="228600" y="0"/>
                </a:moveTo>
                <a:lnTo>
                  <a:pt x="276225" y="247650"/>
                </a:lnTo>
                <a:lnTo>
                  <a:pt x="19050" y="238125"/>
                </a:lnTo>
                <a:lnTo>
                  <a:pt x="0" y="76200"/>
                </a:lnTo>
                <a:lnTo>
                  <a:pt x="22860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 21"/>
          <p:cNvSpPr/>
          <p:nvPr/>
        </p:nvSpPr>
        <p:spPr>
          <a:xfrm>
            <a:off x="4105275" y="1819275"/>
            <a:ext cx="409575" cy="219075"/>
          </a:xfrm>
          <a:custGeom>
            <a:avLst/>
            <a:gdLst>
              <a:gd name="connsiteX0" fmla="*/ 400050 w 409575"/>
              <a:gd name="connsiteY0" fmla="*/ 219075 h 219075"/>
              <a:gd name="connsiteX1" fmla="*/ 409575 w 409575"/>
              <a:gd name="connsiteY1" fmla="*/ 19050 h 219075"/>
              <a:gd name="connsiteX2" fmla="*/ 161925 w 409575"/>
              <a:gd name="connsiteY2" fmla="*/ 0 h 219075"/>
              <a:gd name="connsiteX3" fmla="*/ 0 w 409575"/>
              <a:gd name="connsiteY3" fmla="*/ 57150 h 219075"/>
              <a:gd name="connsiteX4" fmla="*/ 0 w 409575"/>
              <a:gd name="connsiteY4" fmla="*/ 209550 h 219075"/>
              <a:gd name="connsiteX5" fmla="*/ 400050 w 409575"/>
              <a:gd name="connsiteY5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575" h="219075">
                <a:moveTo>
                  <a:pt x="400050" y="219075"/>
                </a:moveTo>
                <a:lnTo>
                  <a:pt x="409575" y="19050"/>
                </a:lnTo>
                <a:lnTo>
                  <a:pt x="161925" y="0"/>
                </a:lnTo>
                <a:lnTo>
                  <a:pt x="0" y="57150"/>
                </a:lnTo>
                <a:lnTo>
                  <a:pt x="0" y="209550"/>
                </a:lnTo>
                <a:lnTo>
                  <a:pt x="400050" y="2190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2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964488" cy="830992"/>
          </a:xfrm>
        </p:spPr>
        <p:txBody>
          <a:bodyPr/>
          <a:lstStyle/>
          <a:p>
            <a:r>
              <a:rPr lang="cs-CZ" dirty="0" smtClean="0"/>
              <a:t>TYPY PRE-INDUSTRIÁLNÍCH MĚST - </a:t>
            </a:r>
            <a:r>
              <a:rPr lang="cs-CZ" dirty="0" err="1" smtClean="0"/>
              <a:t>testík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3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gel\Disk Google-MT\1_MU\6_JARO_2017\!Vyuka-Geografie_mesta\seminar3\TheHag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" y="404664"/>
            <a:ext cx="912975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44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49" y="404664"/>
            <a:ext cx="912975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5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49" y="404664"/>
            <a:ext cx="9129750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Úhly">
  <a:themeElements>
    <a:clrScheme name="Úhl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Úhl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Úhl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1158</TotalTime>
  <Words>74</Words>
  <Application>Microsoft Office PowerPoint</Application>
  <PresentationFormat>Předvádění na obrazovce (4:3)</PresentationFormat>
  <Paragraphs>32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Úhly</vt:lpstr>
      <vt:lpstr>Geografie města -  15.3.2017 SEMINÁŘ na téma:  pre-industriální město  a jeho vliv na současné město</vt:lpstr>
      <vt:lpstr>Téma: pre-industriální město a jeho vliv</vt:lpstr>
      <vt:lpstr>Téma: pre-industriální město a jeho vliv</vt:lpstr>
      <vt:lpstr>Téma: pre-industriální město a jeho vliv</vt:lpstr>
      <vt:lpstr>Téma: pre-industriální město a jeho vliv</vt:lpstr>
      <vt:lpstr>TYPY PRE-INDUSTRIÁLNÍCH MĚST - testík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Jaký VLIV územní strutkury PRE-INDUSTRIÁLNÍCH MĚST na dnešní města? 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1: Hierarchie sídelních systémů</dc:title>
  <dc:creator>Togel</dc:creator>
  <cp:lastModifiedBy>Marek Tögel</cp:lastModifiedBy>
  <cp:revision>93</cp:revision>
  <dcterms:created xsi:type="dcterms:W3CDTF">2014-09-22T14:44:12Z</dcterms:created>
  <dcterms:modified xsi:type="dcterms:W3CDTF">2017-03-29T13:55:29Z</dcterms:modified>
</cp:coreProperties>
</file>