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0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0" autoAdjust="0"/>
    <p:restoredTop sz="94660"/>
  </p:normalViewPr>
  <p:slideViewPr>
    <p:cSldViewPr>
      <p:cViewPr varScale="1">
        <p:scale>
          <a:sx n="92" d="100"/>
          <a:sy n="92" d="100"/>
        </p:scale>
        <p:origin x="103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4C609D-DEFA-4A4D-A3A7-B1E030322DD5}" type="datetimeFigureOut">
              <a:rPr lang="cs-CZ" smtClean="0"/>
              <a:t>02.04.2017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42F387-9FB8-41C8-8837-B7A097657C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4015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C7E5-36BD-4CA9-9471-6A27F73D24B2}" type="datetimeFigureOut">
              <a:rPr lang="cs-CZ" smtClean="0"/>
              <a:t>02.04.2017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C74F-B85A-439B-B844-A775437228C0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437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C7E5-36BD-4CA9-9471-6A27F73D24B2}" type="datetimeFigureOut">
              <a:rPr lang="cs-CZ" smtClean="0"/>
              <a:t>02.04.2017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C74F-B85A-439B-B844-A775437228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3512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C7E5-36BD-4CA9-9471-6A27F73D24B2}" type="datetimeFigureOut">
              <a:rPr lang="cs-CZ" smtClean="0"/>
              <a:t>02.04.2017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C74F-B85A-439B-B844-A775437228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1004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C7E5-36BD-4CA9-9471-6A27F73D24B2}" type="datetimeFigureOut">
              <a:rPr lang="cs-CZ" smtClean="0"/>
              <a:t>02.04.2017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C74F-B85A-439B-B844-A775437228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0769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C7E5-36BD-4CA9-9471-6A27F73D24B2}" type="datetimeFigureOut">
              <a:rPr lang="cs-CZ" smtClean="0"/>
              <a:t>02.04.2017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C74F-B85A-439B-B844-A775437228C0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674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C7E5-36BD-4CA9-9471-6A27F73D24B2}" type="datetimeFigureOut">
              <a:rPr lang="cs-CZ" smtClean="0"/>
              <a:t>02.04.2017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C74F-B85A-439B-B844-A775437228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9982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C7E5-36BD-4CA9-9471-6A27F73D24B2}" type="datetimeFigureOut">
              <a:rPr lang="cs-CZ" smtClean="0"/>
              <a:t>02.04.2017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C74F-B85A-439B-B844-A775437228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8847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C7E5-36BD-4CA9-9471-6A27F73D24B2}" type="datetimeFigureOut">
              <a:rPr lang="cs-CZ" smtClean="0"/>
              <a:t>02.04.2017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C74F-B85A-439B-B844-A775437228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5640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C7E5-36BD-4CA9-9471-6A27F73D24B2}" type="datetimeFigureOut">
              <a:rPr lang="cs-CZ" smtClean="0"/>
              <a:t>02.04.2017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C74F-B85A-439B-B844-A775437228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8338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D051C7E5-36BD-4CA9-9471-6A27F73D24B2}" type="datetimeFigureOut">
              <a:rPr lang="cs-CZ" smtClean="0"/>
              <a:t>02.04.2017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7B5C74F-B85A-439B-B844-A775437228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0769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C7E5-36BD-4CA9-9471-6A27F73D24B2}" type="datetimeFigureOut">
              <a:rPr lang="cs-CZ" smtClean="0"/>
              <a:t>02.04.2017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5C74F-B85A-439B-B844-A775437228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6045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051C7E5-36BD-4CA9-9471-6A27F73D24B2}" type="datetimeFigureOut">
              <a:rPr lang="cs-CZ" smtClean="0"/>
              <a:t>02.04.2017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7B5C74F-B85A-439B-B844-A775437228C0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62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421651"/>
          </a:xfrm>
        </p:spPr>
        <p:txBody>
          <a:bodyPr>
            <a:normAutofit lnSpcReduction="10000"/>
          </a:bodyPr>
          <a:lstStyle/>
          <a:p>
            <a:pPr algn="r"/>
            <a:r>
              <a:rPr lang="cs-CZ" dirty="0"/>
              <a:t>Václav Paleček</a:t>
            </a:r>
          </a:p>
          <a:p>
            <a:pPr algn="r"/>
            <a:r>
              <a:rPr lang="cs-CZ" dirty="0"/>
              <a:t>Vendula Svobodová</a:t>
            </a:r>
          </a:p>
          <a:p>
            <a:r>
              <a:rPr lang="cs-CZ" dirty="0"/>
              <a:t>Jaro 2017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549067" y="1772816"/>
            <a:ext cx="60957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Z8818 Aplikovaná geoinformatika – Cvičení 6</a:t>
            </a:r>
          </a:p>
        </p:txBody>
      </p:sp>
    </p:spTree>
    <p:extLst>
      <p:ext uri="{BB962C8B-B14F-4D97-AF65-F5344CB8AC3E}">
        <p14:creationId xmlns:p14="http://schemas.microsoft.com/office/powerpoint/2010/main" val="2588348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Tvorba animací v </a:t>
            </a:r>
            <a:r>
              <a:rPr lang="cs-CZ" dirty="0" err="1"/>
              <a:t>ArcScene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Souvislý přechod mezi jednotlivými náhledy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Co lze animovat v </a:t>
            </a:r>
            <a:r>
              <a:rPr lang="cs-CZ" dirty="0" err="1"/>
              <a:t>ArcScene</a:t>
            </a:r>
            <a:r>
              <a:rPr lang="cs-CZ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Pohyb kamery/pozorovatele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Scénu/prostředí </a:t>
            </a:r>
            <a:r>
              <a:rPr lang="cs-CZ" dirty="0" err="1"/>
              <a:t>ArcScene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Vrstvy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Časové značky u jednotlivých vrstev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Základní koncept tvorby animací = přidávání klíčových snímků (</a:t>
            </a:r>
            <a:r>
              <a:rPr lang="cs-CZ" dirty="0" err="1"/>
              <a:t>keyframes</a:t>
            </a:r>
            <a:r>
              <a:rPr lang="cs-CZ" dirty="0"/>
              <a:t>) a nastavení jejich vlastností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Vlastnosti se mění podle zvoleného typu animace</a:t>
            </a:r>
          </a:p>
        </p:txBody>
      </p:sp>
    </p:spTree>
    <p:extLst>
      <p:ext uri="{BB962C8B-B14F-4D97-AF65-F5344CB8AC3E}">
        <p14:creationId xmlns:p14="http://schemas.microsoft.com/office/powerpoint/2010/main" val="2605598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Skupina 29"/>
          <p:cNvGrpSpPr/>
          <p:nvPr/>
        </p:nvGrpSpPr>
        <p:grpSpPr>
          <a:xfrm>
            <a:off x="35951" y="20675"/>
            <a:ext cx="9288577" cy="6864428"/>
            <a:chOff x="35951" y="20675"/>
            <a:chExt cx="9288577" cy="6864428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2"/>
            <a:srcRect l="12201" t="5201" r="31100"/>
            <a:stretch/>
          </p:blipFill>
          <p:spPr>
            <a:xfrm>
              <a:off x="35951" y="20675"/>
              <a:ext cx="7298832" cy="6864428"/>
            </a:xfrm>
            <a:prstGeom prst="rect">
              <a:avLst/>
            </a:prstGeom>
          </p:spPr>
        </p:pic>
        <p:cxnSp>
          <p:nvCxnSpPr>
            <p:cNvPr id="11" name="Přímá spojnice se šipkou 10"/>
            <p:cNvCxnSpPr>
              <a:cxnSpLocks/>
            </p:cNvCxnSpPr>
            <p:nvPr/>
          </p:nvCxnSpPr>
          <p:spPr>
            <a:xfrm flipH="1">
              <a:off x="1259632" y="764704"/>
              <a:ext cx="140364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se šipkou 12"/>
            <p:cNvCxnSpPr>
              <a:cxnSpLocks/>
            </p:cNvCxnSpPr>
            <p:nvPr/>
          </p:nvCxnSpPr>
          <p:spPr>
            <a:xfrm flipH="1">
              <a:off x="6876256" y="620688"/>
              <a:ext cx="2088232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se šipkou 14"/>
            <p:cNvCxnSpPr>
              <a:cxnSpLocks/>
            </p:cNvCxnSpPr>
            <p:nvPr/>
          </p:nvCxnSpPr>
          <p:spPr>
            <a:xfrm flipH="1">
              <a:off x="7020272" y="3933056"/>
              <a:ext cx="1944216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ovéPole 16"/>
            <p:cNvSpPr txBox="1"/>
            <p:nvPr/>
          </p:nvSpPr>
          <p:spPr>
            <a:xfrm>
              <a:off x="7181056" y="705942"/>
              <a:ext cx="18722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>
                  <a:solidFill>
                    <a:srgbClr val="FF0000"/>
                  </a:solidFill>
                </a:rPr>
                <a:t>Časové nastavení celé animace</a:t>
              </a:r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1263294" y="456927"/>
              <a:ext cx="1872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 err="1">
                  <a:solidFill>
                    <a:srgbClr val="FF0000"/>
                  </a:solidFill>
                </a:rPr>
                <a:t>Animation</a:t>
              </a:r>
              <a:r>
                <a:rPr lang="cs-CZ" sz="1400" dirty="0">
                  <a:solidFill>
                    <a:srgbClr val="FF0000"/>
                  </a:solidFill>
                </a:rPr>
                <a:t> </a:t>
              </a:r>
              <a:r>
                <a:rPr lang="cs-CZ" sz="1400" dirty="0" err="1">
                  <a:solidFill>
                    <a:srgbClr val="FF0000"/>
                  </a:solidFill>
                </a:rPr>
                <a:t>Toolbar</a:t>
              </a:r>
              <a:endParaRPr lang="cs-CZ" sz="1400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7452320" y="4005064"/>
              <a:ext cx="18722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>
                  <a:solidFill>
                    <a:srgbClr val="FF0000"/>
                  </a:solidFill>
                </a:rPr>
                <a:t>Podrobné nastavení klíčových snímků</a:t>
              </a:r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403648" y="4149080"/>
              <a:ext cx="1008112" cy="2880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3059832" y="4113677"/>
              <a:ext cx="1728192" cy="2880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" name="Obdélník 21"/>
            <p:cNvSpPr/>
            <p:nvPr/>
          </p:nvSpPr>
          <p:spPr>
            <a:xfrm>
              <a:off x="1191286" y="6165304"/>
              <a:ext cx="1364490" cy="2880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1353753" y="3800220"/>
              <a:ext cx="1872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>
                  <a:solidFill>
                    <a:srgbClr val="FF0000"/>
                  </a:solidFill>
                </a:rPr>
                <a:t>Předmět animace </a:t>
              </a:r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3057881" y="3800220"/>
              <a:ext cx="1872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>
                  <a:solidFill>
                    <a:srgbClr val="FF0000"/>
                  </a:solidFill>
                </a:rPr>
                <a:t>„Vrstvy“ animace</a:t>
              </a:r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450305" y="5808479"/>
              <a:ext cx="31995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>
                  <a:solidFill>
                    <a:srgbClr val="FF0000"/>
                  </a:solidFill>
                </a:rPr>
                <a:t>Automatické časování klíčových snímků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7283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Tvorba animací v </a:t>
            </a:r>
            <a:r>
              <a:rPr lang="cs-CZ" dirty="0" err="1"/>
              <a:t>ArcScene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Export: video/sekvence snímků 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26375" t="19218" r="35038" b="26200"/>
          <a:stretch/>
        </p:blipFill>
        <p:spPr>
          <a:xfrm>
            <a:off x="858910" y="2204864"/>
            <a:ext cx="4896544" cy="389598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37400" t="15001" r="38188" b="16400"/>
          <a:stretch/>
        </p:blipFill>
        <p:spPr>
          <a:xfrm>
            <a:off x="2555776" y="2132856"/>
            <a:ext cx="2829256" cy="44720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38188" t="33201" r="38188" b="33200"/>
          <a:stretch/>
        </p:blipFill>
        <p:spPr>
          <a:xfrm>
            <a:off x="3556416" y="3036733"/>
            <a:ext cx="3330370" cy="266429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/>
          <a:srcRect l="40551" t="40200" r="40550" b="41600"/>
          <a:stretch/>
        </p:blipFill>
        <p:spPr>
          <a:xfrm>
            <a:off x="5385032" y="4300869"/>
            <a:ext cx="2658757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1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Tvorba animací v </a:t>
            </a:r>
            <a:r>
              <a:rPr lang="cs-CZ" dirty="0" err="1"/>
              <a:t>ArcScene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Pohyb kamery podél vybraného prvku vektorové vrstvy – </a:t>
            </a:r>
            <a:r>
              <a:rPr lang="cs-CZ" dirty="0" err="1"/>
              <a:t>Create</a:t>
            </a:r>
            <a:r>
              <a:rPr lang="cs-CZ" dirty="0"/>
              <a:t> </a:t>
            </a:r>
            <a:r>
              <a:rPr lang="cs-CZ" dirty="0" err="1"/>
              <a:t>Flyby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Path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7163" t="15001" r="7476" b="16401"/>
          <a:stretch/>
        </p:blipFill>
        <p:spPr>
          <a:xfrm>
            <a:off x="1606527" y="2449075"/>
            <a:ext cx="5976664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98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Tvorba animací v </a:t>
            </a:r>
            <a:r>
              <a:rPr lang="cs-CZ" dirty="0" err="1"/>
              <a:t>ArcScene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Přehled „vrstev“ a časového umístění klíčových snímků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1888" t="19218" r="12988" b="41600"/>
          <a:stretch/>
        </p:blipFill>
        <p:spPr>
          <a:xfrm>
            <a:off x="251520" y="2276872"/>
            <a:ext cx="7381877" cy="295141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31888" t="19217" r="12988" b="41601"/>
          <a:stretch/>
        </p:blipFill>
        <p:spPr>
          <a:xfrm>
            <a:off x="1761802" y="3929636"/>
            <a:ext cx="7381877" cy="295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0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Výškopis SRTM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845734"/>
            <a:ext cx="8424935" cy="4023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en-US" dirty="0"/>
              <a:t>The Shuttle Radar Topography Mission</a:t>
            </a:r>
            <a:r>
              <a:rPr lang="cs-CZ" dirty="0"/>
              <a:t> (raketoplán </a:t>
            </a:r>
            <a:r>
              <a:rPr lang="cs-CZ" i="1" dirty="0" err="1"/>
              <a:t>Endeavour</a:t>
            </a:r>
            <a:r>
              <a:rPr lang="cs-CZ" i="1" dirty="0"/>
              <a:t>,</a:t>
            </a:r>
            <a:r>
              <a:rPr lang="cs-CZ" dirty="0"/>
              <a:t> 11.-22. 2. 2000)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en-US" dirty="0"/>
              <a:t>C-band </a:t>
            </a:r>
            <a:r>
              <a:rPr lang="en-US" dirty="0" err="1"/>
              <a:t>Spaceborne</a:t>
            </a:r>
            <a:r>
              <a:rPr lang="en-US" dirty="0"/>
              <a:t> Imaging Radar </a:t>
            </a:r>
            <a:r>
              <a:rPr lang="cs-CZ" dirty="0"/>
              <a:t>a</a:t>
            </a:r>
            <a:r>
              <a:rPr lang="en-US" dirty="0"/>
              <a:t> X-Band Synthetic Aperture Radar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cca 80 % zemského povrchu, </a:t>
            </a:r>
            <a:r>
              <a:rPr lang="en-US" dirty="0"/>
              <a:t>60° </a:t>
            </a:r>
            <a:r>
              <a:rPr lang="cs-CZ" dirty="0" err="1"/>
              <a:t>s.š</a:t>
            </a:r>
            <a:r>
              <a:rPr lang="cs-CZ" dirty="0"/>
              <a:t>.</a:t>
            </a:r>
            <a:r>
              <a:rPr lang="en-US" dirty="0"/>
              <a:t> </a:t>
            </a:r>
            <a:r>
              <a:rPr lang="cs-CZ" dirty="0"/>
              <a:t>až</a:t>
            </a:r>
            <a:r>
              <a:rPr lang="en-US" dirty="0"/>
              <a:t> 56° </a:t>
            </a:r>
            <a:r>
              <a:rPr lang="cs-CZ" dirty="0" err="1"/>
              <a:t>j.š</a:t>
            </a:r>
            <a:r>
              <a:rPr lang="cs-CZ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rozlišení rastru 1 úhlová vteřina (asi 30 m)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t="10800"/>
          <a:stretch/>
        </p:blipFill>
        <p:spPr>
          <a:xfrm>
            <a:off x="-3982" y="1845734"/>
            <a:ext cx="9144000" cy="458797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t="10800"/>
          <a:stretch/>
        </p:blipFill>
        <p:spPr>
          <a:xfrm>
            <a:off x="28948" y="2270026"/>
            <a:ext cx="9144000" cy="458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3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/>
          <a:srcRect l="28738" t="13601" r="39763" b="8000"/>
          <a:stretch/>
        </p:blipFill>
        <p:spPr>
          <a:xfrm>
            <a:off x="5724128" y="2636912"/>
            <a:ext cx="2880320" cy="4032448"/>
          </a:xfrm>
          <a:prstGeom prst="rect">
            <a:avLst/>
          </a:prstGeom>
        </p:spPr>
      </p:pic>
      <p:sp>
        <p:nvSpPr>
          <p:cNvPr id="12" name="Šipka: doprava 11"/>
          <p:cNvSpPr/>
          <p:nvPr/>
        </p:nvSpPr>
        <p:spPr>
          <a:xfrm>
            <a:off x="4588818" y="4640774"/>
            <a:ext cx="1224136" cy="22838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Převzorkování rastru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822959" y="1845734"/>
            <a:ext cx="7709481" cy="4023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Výchozí souřadnice WGS (°), cílové souřadnice SJTSK (m), způsob výpočtu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Nástroj </a:t>
            </a:r>
            <a:r>
              <a:rPr lang="cs-CZ" i="1" dirty="0" err="1"/>
              <a:t>Resample</a:t>
            </a:r>
            <a:endParaRPr lang="cs-CZ" i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24800" t="16401" r="34250" b="10801"/>
          <a:stretch/>
        </p:blipFill>
        <p:spPr>
          <a:xfrm>
            <a:off x="822805" y="2852936"/>
            <a:ext cx="3744416" cy="374441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/>
          <a:srcRect l="28737" t="23400" r="28738" b="24800"/>
          <a:stretch/>
        </p:blipFill>
        <p:spPr>
          <a:xfrm>
            <a:off x="80042" y="2767724"/>
            <a:ext cx="4834267" cy="331236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/>
          <a:srcRect l="27951" t="22001" r="27163" b="23401"/>
          <a:stretch/>
        </p:blipFill>
        <p:spPr>
          <a:xfrm>
            <a:off x="4175448" y="3413840"/>
            <a:ext cx="4968552" cy="339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7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4616</TotalTime>
  <Words>208</Words>
  <Application>Microsoft Office PowerPoint</Application>
  <PresentationFormat>Předvádění na obrazovce (4:3)</PresentationFormat>
  <Paragraphs>33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Retrospektiva</vt:lpstr>
      <vt:lpstr>Prezentace aplikace PowerPoint</vt:lpstr>
      <vt:lpstr>Tvorba animací v ArcScene</vt:lpstr>
      <vt:lpstr>Prezentace aplikace PowerPoint</vt:lpstr>
      <vt:lpstr>Tvorba animací v ArcScene</vt:lpstr>
      <vt:lpstr>Tvorba animací v ArcScene</vt:lpstr>
      <vt:lpstr>Tvorba animací v ArcScene</vt:lpstr>
      <vt:lpstr>Výškopis SRTM</vt:lpstr>
      <vt:lpstr>Převzorkování rastru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Vyhodnocení terénního mapování sesuvů na Zlínsku</dc:title>
  <dc:creator>Honza</dc:creator>
  <cp:lastModifiedBy>Vasek</cp:lastModifiedBy>
  <cp:revision>338</cp:revision>
  <dcterms:created xsi:type="dcterms:W3CDTF">2015-02-20T08:48:29Z</dcterms:created>
  <dcterms:modified xsi:type="dcterms:W3CDTF">2017-04-02T22:12:15Z</dcterms:modified>
</cp:coreProperties>
</file>