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275" r:id="rId3"/>
    <p:sldId id="265" r:id="rId4"/>
    <p:sldId id="261" r:id="rId5"/>
    <p:sldId id="262" r:id="rId6"/>
    <p:sldId id="263" r:id="rId7"/>
    <p:sldId id="264" r:id="rId8"/>
    <p:sldId id="276" r:id="rId9"/>
    <p:sldId id="266" r:id="rId10"/>
    <p:sldId id="268" r:id="rId11"/>
    <p:sldId id="277" r:id="rId12"/>
    <p:sldId id="267" r:id="rId13"/>
    <p:sldId id="280" r:id="rId14"/>
    <p:sldId id="279" r:id="rId15"/>
    <p:sldId id="282" r:id="rId16"/>
    <p:sldId id="281" r:id="rId17"/>
    <p:sldId id="270" r:id="rId18"/>
    <p:sldId id="271" r:id="rId19"/>
    <p:sldId id="272" r:id="rId20"/>
    <p:sldId id="289" r:id="rId21"/>
    <p:sldId id="284" r:id="rId22"/>
    <p:sldId id="274" r:id="rId23"/>
    <p:sldId id="285" r:id="rId24"/>
    <p:sldId id="286" r:id="rId25"/>
    <p:sldId id="287" r:id="rId26"/>
    <p:sldId id="290" r:id="rId27"/>
    <p:sldId id="291" r:id="rId28"/>
    <p:sldId id="288" r:id="rId29"/>
    <p:sldId id="29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69" autoAdjust="0"/>
    <p:restoredTop sz="94660"/>
  </p:normalViewPr>
  <p:slideViewPr>
    <p:cSldViewPr>
      <p:cViewPr varScale="1">
        <p:scale>
          <a:sx n="90" d="100"/>
          <a:sy n="90" d="100"/>
        </p:scale>
        <p:origin x="111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E61A1B-84C7-4CD2-9F6B-5934982A4B8A}" type="doc">
      <dgm:prSet loTypeId="urn:microsoft.com/office/officeart/2005/8/layout/process2" loCatId="process" qsTypeId="urn:microsoft.com/office/officeart/2005/8/quickstyle/3d1" qsCatId="3D" csTypeId="urn:microsoft.com/office/officeart/2005/8/colors/accent3_1" csCatId="accent3" phldr="1"/>
      <dgm:spPr/>
    </dgm:pt>
    <dgm:pt modelId="{B14906AB-0C23-4931-BF56-A109510E939C}">
      <dgm:prSet phldrT="[Text]"/>
      <dgm:spPr/>
      <dgm:t>
        <a:bodyPr/>
        <a:lstStyle/>
        <a:p>
          <a:r>
            <a:rPr lang="cs-CZ" b="1" dirty="0"/>
            <a:t>ses-zlinsko_total-pt.txt</a:t>
          </a:r>
        </a:p>
      </dgm:t>
    </dgm:pt>
    <dgm:pt modelId="{92E9EBD6-6205-4CF1-BE8E-4E3A77AD53D6}" type="parTrans" cxnId="{3E225A57-32E6-4134-BDB8-CD836389B2D4}">
      <dgm:prSet/>
      <dgm:spPr/>
      <dgm:t>
        <a:bodyPr/>
        <a:lstStyle/>
        <a:p>
          <a:endParaRPr lang="cs-CZ"/>
        </a:p>
      </dgm:t>
    </dgm:pt>
    <dgm:pt modelId="{B8514E7E-0F24-462D-AC7C-B15F6CA73CA7}" type="sibTrans" cxnId="{3E225A57-32E6-4134-BDB8-CD836389B2D4}">
      <dgm:prSet/>
      <dgm:spPr/>
      <dgm:t>
        <a:bodyPr/>
        <a:lstStyle/>
        <a:p>
          <a:endParaRPr lang="cs-CZ"/>
        </a:p>
      </dgm:t>
    </dgm:pt>
    <dgm:pt modelId="{11CD54C4-72C8-4E95-8A64-E077BEA69AD7}">
      <dgm:prSet phldrT="[Text]"/>
      <dgm:spPr/>
      <dgm:t>
        <a:bodyPr/>
        <a:lstStyle/>
        <a:p>
          <a:r>
            <a:rPr lang="cs-CZ" dirty="0"/>
            <a:t>Převod do tabulky .</a:t>
          </a:r>
          <a:r>
            <a:rPr lang="cs-CZ" dirty="0" err="1"/>
            <a:t>xls</a:t>
          </a:r>
          <a:endParaRPr lang="cs-CZ" dirty="0"/>
        </a:p>
      </dgm:t>
    </dgm:pt>
    <dgm:pt modelId="{DA3ABC4F-3BDF-467D-A908-51BD56205C17}" type="parTrans" cxnId="{64B971E3-A713-426F-9200-8054C55DCD05}">
      <dgm:prSet/>
      <dgm:spPr/>
      <dgm:t>
        <a:bodyPr/>
        <a:lstStyle/>
        <a:p>
          <a:endParaRPr lang="cs-CZ"/>
        </a:p>
      </dgm:t>
    </dgm:pt>
    <dgm:pt modelId="{C4243E12-2B93-4C68-AEDE-61DEF1A5A7B0}" type="sibTrans" cxnId="{64B971E3-A713-426F-9200-8054C55DCD05}">
      <dgm:prSet/>
      <dgm:spPr/>
      <dgm:t>
        <a:bodyPr/>
        <a:lstStyle/>
        <a:p>
          <a:endParaRPr lang="cs-CZ"/>
        </a:p>
      </dgm:t>
    </dgm:pt>
    <dgm:pt modelId="{98536C51-66BC-4697-8FDC-4B38C7A796BB}">
      <dgm:prSet phldrT="[Text]"/>
      <dgm:spPr/>
      <dgm:t>
        <a:bodyPr/>
        <a:lstStyle/>
        <a:p>
          <a:r>
            <a:rPr lang="cs-CZ" dirty="0"/>
            <a:t>Vytvoření .</a:t>
          </a:r>
          <a:r>
            <a:rPr lang="cs-CZ" dirty="0" err="1"/>
            <a:t>shp</a:t>
          </a:r>
          <a:r>
            <a:rPr lang="cs-CZ" dirty="0"/>
            <a:t>, …</a:t>
          </a:r>
        </a:p>
      </dgm:t>
    </dgm:pt>
    <dgm:pt modelId="{09795919-BE86-4498-9E1D-9DB504D536A9}" type="parTrans" cxnId="{6BBFF52F-9987-4EC9-A38A-1F4213179F89}">
      <dgm:prSet/>
      <dgm:spPr/>
      <dgm:t>
        <a:bodyPr/>
        <a:lstStyle/>
        <a:p>
          <a:endParaRPr lang="cs-CZ"/>
        </a:p>
      </dgm:t>
    </dgm:pt>
    <dgm:pt modelId="{46D53513-9BD6-495A-9169-4EDCF51F364C}" type="sibTrans" cxnId="{6BBFF52F-9987-4EC9-A38A-1F4213179F89}">
      <dgm:prSet/>
      <dgm:spPr/>
      <dgm:t>
        <a:bodyPr/>
        <a:lstStyle/>
        <a:p>
          <a:endParaRPr lang="cs-CZ"/>
        </a:p>
      </dgm:t>
    </dgm:pt>
    <dgm:pt modelId="{5791028D-7412-4D1B-AC7F-9406A85E94F4}">
      <dgm:prSet/>
      <dgm:spPr>
        <a:solidFill>
          <a:srgbClr val="92D050"/>
        </a:solidFill>
      </dgm:spPr>
      <dgm:t>
        <a:bodyPr/>
        <a:lstStyle/>
        <a:p>
          <a:r>
            <a:rPr lang="cs-CZ" dirty="0"/>
            <a:t>Výběr </a:t>
          </a:r>
          <a:r>
            <a:rPr lang="cs-CZ" dirty="0" err="1"/>
            <a:t>rel</a:t>
          </a:r>
          <a:r>
            <a:rPr lang="cs-CZ" dirty="0"/>
            <a:t>. bodů sesuvů</a:t>
          </a:r>
        </a:p>
      </dgm:t>
    </dgm:pt>
    <dgm:pt modelId="{8399F5C9-9E7F-4CC2-8A58-D6CF46BF9584}" type="parTrans" cxnId="{EB06E5A4-CBCF-44B0-BA01-9AA75B3B6B0A}">
      <dgm:prSet/>
      <dgm:spPr/>
      <dgm:t>
        <a:bodyPr/>
        <a:lstStyle/>
        <a:p>
          <a:endParaRPr lang="cs-CZ"/>
        </a:p>
      </dgm:t>
    </dgm:pt>
    <dgm:pt modelId="{BFC6C390-BFAA-4795-BABF-A2504C62D961}" type="sibTrans" cxnId="{EB06E5A4-CBCF-44B0-BA01-9AA75B3B6B0A}">
      <dgm:prSet/>
      <dgm:spPr/>
      <dgm:t>
        <a:bodyPr/>
        <a:lstStyle/>
        <a:p>
          <a:endParaRPr lang="cs-CZ"/>
        </a:p>
      </dgm:t>
    </dgm:pt>
    <dgm:pt modelId="{FB4D96CF-5FC5-4E16-A15B-CB14A8FBA837}" type="pres">
      <dgm:prSet presAssocID="{00E61A1B-84C7-4CD2-9F6B-5934982A4B8A}" presName="linearFlow" presStyleCnt="0">
        <dgm:presLayoutVars>
          <dgm:resizeHandles val="exact"/>
        </dgm:presLayoutVars>
      </dgm:prSet>
      <dgm:spPr/>
    </dgm:pt>
    <dgm:pt modelId="{F96A0E6F-2852-4B84-B596-B8E781034017}" type="pres">
      <dgm:prSet presAssocID="{B14906AB-0C23-4931-BF56-A109510E939C}" presName="node" presStyleLbl="node1" presStyleIdx="0" presStyleCnt="4" custScaleX="195422" custLinFactNeighborX="9074" custLinFactNeighborY="0">
        <dgm:presLayoutVars>
          <dgm:bulletEnabled val="1"/>
        </dgm:presLayoutVars>
      </dgm:prSet>
      <dgm:spPr>
        <a:prstGeom prst="ellipse">
          <a:avLst/>
        </a:prstGeom>
      </dgm:spPr>
    </dgm:pt>
    <dgm:pt modelId="{8E49FB39-7977-4025-9447-F4F4C89C5A0F}" type="pres">
      <dgm:prSet presAssocID="{B8514E7E-0F24-462D-AC7C-B15F6CA73CA7}" presName="sibTrans" presStyleLbl="sibTrans2D1" presStyleIdx="0" presStyleCnt="3"/>
      <dgm:spPr/>
    </dgm:pt>
    <dgm:pt modelId="{C4D15352-A31E-4099-ACA1-48D3737BE0F8}" type="pres">
      <dgm:prSet presAssocID="{B8514E7E-0F24-462D-AC7C-B15F6CA73CA7}" presName="connectorText" presStyleLbl="sibTrans2D1" presStyleIdx="0" presStyleCnt="3"/>
      <dgm:spPr/>
    </dgm:pt>
    <dgm:pt modelId="{83FF84E8-A7AC-4A88-8335-348699ED5D63}" type="pres">
      <dgm:prSet presAssocID="{11CD54C4-72C8-4E95-8A64-E077BEA69AD7}" presName="node" presStyleLbl="node1" presStyleIdx="1" presStyleCnt="4" custScaleX="195422" custLinFactX="100000" custLinFactNeighborX="135727" custLinFactNeighborY="8103">
        <dgm:presLayoutVars>
          <dgm:bulletEnabled val="1"/>
        </dgm:presLayoutVars>
      </dgm:prSet>
      <dgm:spPr>
        <a:prstGeom prst="ellipse">
          <a:avLst/>
        </a:prstGeom>
      </dgm:spPr>
    </dgm:pt>
    <dgm:pt modelId="{4F1AFA86-6EAF-43B1-8C81-97EC6C5348C6}" type="pres">
      <dgm:prSet presAssocID="{C4243E12-2B93-4C68-AEDE-61DEF1A5A7B0}" presName="sibTrans" presStyleLbl="sibTrans2D1" presStyleIdx="1" presStyleCnt="3"/>
      <dgm:spPr/>
    </dgm:pt>
    <dgm:pt modelId="{2594F96E-2E75-4714-B6A8-0CA40007A41C}" type="pres">
      <dgm:prSet presAssocID="{C4243E12-2B93-4C68-AEDE-61DEF1A5A7B0}" presName="connectorText" presStyleLbl="sibTrans2D1" presStyleIdx="1" presStyleCnt="3"/>
      <dgm:spPr/>
    </dgm:pt>
    <dgm:pt modelId="{7C3F32B0-3F39-4129-A044-9CB57791264C}" type="pres">
      <dgm:prSet presAssocID="{98536C51-66BC-4697-8FDC-4B38C7A796BB}" presName="node" presStyleLbl="node1" presStyleIdx="2" presStyleCnt="4" custScaleX="195422">
        <dgm:presLayoutVars>
          <dgm:bulletEnabled val="1"/>
        </dgm:presLayoutVars>
      </dgm:prSet>
      <dgm:spPr>
        <a:prstGeom prst="ellipse">
          <a:avLst/>
        </a:prstGeom>
      </dgm:spPr>
    </dgm:pt>
    <dgm:pt modelId="{01CAEB4F-7974-4975-BDEF-4713A81EFB84}" type="pres">
      <dgm:prSet presAssocID="{46D53513-9BD6-495A-9169-4EDCF51F364C}" presName="sibTrans" presStyleLbl="sibTrans2D1" presStyleIdx="2" presStyleCnt="3"/>
      <dgm:spPr/>
    </dgm:pt>
    <dgm:pt modelId="{5490ABC6-9823-42E7-AD39-722B9A6245AC}" type="pres">
      <dgm:prSet presAssocID="{46D53513-9BD6-495A-9169-4EDCF51F364C}" presName="connectorText" presStyleLbl="sibTrans2D1" presStyleIdx="2" presStyleCnt="3"/>
      <dgm:spPr/>
    </dgm:pt>
    <dgm:pt modelId="{2717B3EB-A95D-49E3-BF0C-25DC032126D8}" type="pres">
      <dgm:prSet presAssocID="{5791028D-7412-4D1B-AC7F-9406A85E94F4}" presName="node" presStyleLbl="node1" presStyleIdx="3" presStyleCnt="4" custScaleX="195422" custLinFactNeighborY="23019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EB06E5A4-CBCF-44B0-BA01-9AA75B3B6B0A}" srcId="{00E61A1B-84C7-4CD2-9F6B-5934982A4B8A}" destId="{5791028D-7412-4D1B-AC7F-9406A85E94F4}" srcOrd="3" destOrd="0" parTransId="{8399F5C9-9E7F-4CC2-8A58-D6CF46BF9584}" sibTransId="{BFC6C390-BFAA-4795-BABF-A2504C62D961}"/>
    <dgm:cxn modelId="{0043104A-EAB9-45CD-8F29-7D4526C30691}" type="presOf" srcId="{46D53513-9BD6-495A-9169-4EDCF51F364C}" destId="{01CAEB4F-7974-4975-BDEF-4713A81EFB84}" srcOrd="0" destOrd="0" presId="urn:microsoft.com/office/officeart/2005/8/layout/process2"/>
    <dgm:cxn modelId="{8698B2AC-9F9A-4B9D-9FB0-DBEF23453497}" type="presOf" srcId="{98536C51-66BC-4697-8FDC-4B38C7A796BB}" destId="{7C3F32B0-3F39-4129-A044-9CB57791264C}" srcOrd="0" destOrd="0" presId="urn:microsoft.com/office/officeart/2005/8/layout/process2"/>
    <dgm:cxn modelId="{FC004A33-1DDB-4115-8126-3196A442E3EE}" type="presOf" srcId="{B14906AB-0C23-4931-BF56-A109510E939C}" destId="{F96A0E6F-2852-4B84-B596-B8E781034017}" srcOrd="0" destOrd="0" presId="urn:microsoft.com/office/officeart/2005/8/layout/process2"/>
    <dgm:cxn modelId="{7E54F65F-6375-4A95-AB78-667A5EF57BEE}" type="presOf" srcId="{C4243E12-2B93-4C68-AEDE-61DEF1A5A7B0}" destId="{4F1AFA86-6EAF-43B1-8C81-97EC6C5348C6}" srcOrd="0" destOrd="0" presId="urn:microsoft.com/office/officeart/2005/8/layout/process2"/>
    <dgm:cxn modelId="{64B971E3-A713-426F-9200-8054C55DCD05}" srcId="{00E61A1B-84C7-4CD2-9F6B-5934982A4B8A}" destId="{11CD54C4-72C8-4E95-8A64-E077BEA69AD7}" srcOrd="1" destOrd="0" parTransId="{DA3ABC4F-3BDF-467D-A908-51BD56205C17}" sibTransId="{C4243E12-2B93-4C68-AEDE-61DEF1A5A7B0}"/>
    <dgm:cxn modelId="{6BBFF52F-9987-4EC9-A38A-1F4213179F89}" srcId="{00E61A1B-84C7-4CD2-9F6B-5934982A4B8A}" destId="{98536C51-66BC-4697-8FDC-4B38C7A796BB}" srcOrd="2" destOrd="0" parTransId="{09795919-BE86-4498-9E1D-9DB504D536A9}" sibTransId="{46D53513-9BD6-495A-9169-4EDCF51F364C}"/>
    <dgm:cxn modelId="{5373E789-4580-4539-85B1-AFD8D2E3273A}" type="presOf" srcId="{B8514E7E-0F24-462D-AC7C-B15F6CA73CA7}" destId="{8E49FB39-7977-4025-9447-F4F4C89C5A0F}" srcOrd="0" destOrd="0" presId="urn:microsoft.com/office/officeart/2005/8/layout/process2"/>
    <dgm:cxn modelId="{4BC0BC53-3A8B-47FE-9177-EF5905674EA5}" type="presOf" srcId="{C4243E12-2B93-4C68-AEDE-61DEF1A5A7B0}" destId="{2594F96E-2E75-4714-B6A8-0CA40007A41C}" srcOrd="1" destOrd="0" presId="urn:microsoft.com/office/officeart/2005/8/layout/process2"/>
    <dgm:cxn modelId="{3E225A57-32E6-4134-BDB8-CD836389B2D4}" srcId="{00E61A1B-84C7-4CD2-9F6B-5934982A4B8A}" destId="{B14906AB-0C23-4931-BF56-A109510E939C}" srcOrd="0" destOrd="0" parTransId="{92E9EBD6-6205-4CF1-BE8E-4E3A77AD53D6}" sibTransId="{B8514E7E-0F24-462D-AC7C-B15F6CA73CA7}"/>
    <dgm:cxn modelId="{AF851E81-389F-4C99-87AE-0CD13341E4EB}" type="presOf" srcId="{11CD54C4-72C8-4E95-8A64-E077BEA69AD7}" destId="{83FF84E8-A7AC-4A88-8335-348699ED5D63}" srcOrd="0" destOrd="0" presId="urn:microsoft.com/office/officeart/2005/8/layout/process2"/>
    <dgm:cxn modelId="{713646E0-E2BC-4DAD-AB16-BB6D613A2DEC}" type="presOf" srcId="{00E61A1B-84C7-4CD2-9F6B-5934982A4B8A}" destId="{FB4D96CF-5FC5-4E16-A15B-CB14A8FBA837}" srcOrd="0" destOrd="0" presId="urn:microsoft.com/office/officeart/2005/8/layout/process2"/>
    <dgm:cxn modelId="{6C7829FB-1346-4241-998E-61EB06F192FF}" type="presOf" srcId="{5791028D-7412-4D1B-AC7F-9406A85E94F4}" destId="{2717B3EB-A95D-49E3-BF0C-25DC032126D8}" srcOrd="0" destOrd="0" presId="urn:microsoft.com/office/officeart/2005/8/layout/process2"/>
    <dgm:cxn modelId="{3EE2DFD7-AABF-4FBB-BE44-8FF3302FB320}" type="presOf" srcId="{46D53513-9BD6-495A-9169-4EDCF51F364C}" destId="{5490ABC6-9823-42E7-AD39-722B9A6245AC}" srcOrd="1" destOrd="0" presId="urn:microsoft.com/office/officeart/2005/8/layout/process2"/>
    <dgm:cxn modelId="{62D8B199-80B6-47F1-9ED5-660D9B38AFC2}" type="presOf" srcId="{B8514E7E-0F24-462D-AC7C-B15F6CA73CA7}" destId="{C4D15352-A31E-4099-ACA1-48D3737BE0F8}" srcOrd="1" destOrd="0" presId="urn:microsoft.com/office/officeart/2005/8/layout/process2"/>
    <dgm:cxn modelId="{E02C07AF-E299-4439-82AF-240BA8BD2000}" type="presParOf" srcId="{FB4D96CF-5FC5-4E16-A15B-CB14A8FBA837}" destId="{F96A0E6F-2852-4B84-B596-B8E781034017}" srcOrd="0" destOrd="0" presId="urn:microsoft.com/office/officeart/2005/8/layout/process2"/>
    <dgm:cxn modelId="{203711DD-04AA-40ED-A15B-A8729AE4D572}" type="presParOf" srcId="{FB4D96CF-5FC5-4E16-A15B-CB14A8FBA837}" destId="{8E49FB39-7977-4025-9447-F4F4C89C5A0F}" srcOrd="1" destOrd="0" presId="urn:microsoft.com/office/officeart/2005/8/layout/process2"/>
    <dgm:cxn modelId="{B3353CD3-532B-4F82-9742-A9560404D5AB}" type="presParOf" srcId="{8E49FB39-7977-4025-9447-F4F4C89C5A0F}" destId="{C4D15352-A31E-4099-ACA1-48D3737BE0F8}" srcOrd="0" destOrd="0" presId="urn:microsoft.com/office/officeart/2005/8/layout/process2"/>
    <dgm:cxn modelId="{B7BE1120-0456-4DC8-B919-356B66AA5FF4}" type="presParOf" srcId="{FB4D96CF-5FC5-4E16-A15B-CB14A8FBA837}" destId="{83FF84E8-A7AC-4A88-8335-348699ED5D63}" srcOrd="2" destOrd="0" presId="urn:microsoft.com/office/officeart/2005/8/layout/process2"/>
    <dgm:cxn modelId="{40949836-1F63-4C33-A920-297404764C2F}" type="presParOf" srcId="{FB4D96CF-5FC5-4E16-A15B-CB14A8FBA837}" destId="{4F1AFA86-6EAF-43B1-8C81-97EC6C5348C6}" srcOrd="3" destOrd="0" presId="urn:microsoft.com/office/officeart/2005/8/layout/process2"/>
    <dgm:cxn modelId="{3224E4C3-25AD-413C-BE79-9AC0F7DA3CA5}" type="presParOf" srcId="{4F1AFA86-6EAF-43B1-8C81-97EC6C5348C6}" destId="{2594F96E-2E75-4714-B6A8-0CA40007A41C}" srcOrd="0" destOrd="0" presId="urn:microsoft.com/office/officeart/2005/8/layout/process2"/>
    <dgm:cxn modelId="{2C151643-D62C-4AAC-A80A-D7C1634C1188}" type="presParOf" srcId="{FB4D96CF-5FC5-4E16-A15B-CB14A8FBA837}" destId="{7C3F32B0-3F39-4129-A044-9CB57791264C}" srcOrd="4" destOrd="0" presId="urn:microsoft.com/office/officeart/2005/8/layout/process2"/>
    <dgm:cxn modelId="{351E6577-99C8-4F56-8F6F-2B124EB1B76E}" type="presParOf" srcId="{FB4D96CF-5FC5-4E16-A15B-CB14A8FBA837}" destId="{01CAEB4F-7974-4975-BDEF-4713A81EFB84}" srcOrd="5" destOrd="0" presId="urn:microsoft.com/office/officeart/2005/8/layout/process2"/>
    <dgm:cxn modelId="{F3EEFFF7-A40B-44BE-B895-DA26A0282CE8}" type="presParOf" srcId="{01CAEB4F-7974-4975-BDEF-4713A81EFB84}" destId="{5490ABC6-9823-42E7-AD39-722B9A6245AC}" srcOrd="0" destOrd="0" presId="urn:microsoft.com/office/officeart/2005/8/layout/process2"/>
    <dgm:cxn modelId="{FD98CC34-57D2-41A2-B0E1-02A255E08984}" type="presParOf" srcId="{FB4D96CF-5FC5-4E16-A15B-CB14A8FBA837}" destId="{2717B3EB-A95D-49E3-BF0C-25DC032126D8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E61A1B-84C7-4CD2-9F6B-5934982A4B8A}" type="doc">
      <dgm:prSet loTypeId="urn:microsoft.com/office/officeart/2005/8/layout/process2" loCatId="process" qsTypeId="urn:microsoft.com/office/officeart/2005/8/quickstyle/3d1" qsCatId="3D" csTypeId="urn:microsoft.com/office/officeart/2005/8/colors/accent3_1" csCatId="accent3" phldr="1"/>
      <dgm:spPr/>
    </dgm:pt>
    <dgm:pt modelId="{B14906AB-0C23-4931-BF56-A109510E939C}">
      <dgm:prSet phldrT="[Text]"/>
      <dgm:spPr/>
      <dgm:t>
        <a:bodyPr/>
        <a:lstStyle/>
        <a:p>
          <a:r>
            <a:rPr lang="cs-CZ" b="1" dirty="0"/>
            <a:t>ses-zlinsko_gps-pt.xls</a:t>
          </a:r>
        </a:p>
      </dgm:t>
    </dgm:pt>
    <dgm:pt modelId="{92E9EBD6-6205-4CF1-BE8E-4E3A77AD53D6}" type="parTrans" cxnId="{3E225A57-32E6-4134-BDB8-CD836389B2D4}">
      <dgm:prSet/>
      <dgm:spPr/>
      <dgm:t>
        <a:bodyPr/>
        <a:lstStyle/>
        <a:p>
          <a:endParaRPr lang="cs-CZ"/>
        </a:p>
      </dgm:t>
    </dgm:pt>
    <dgm:pt modelId="{B8514E7E-0F24-462D-AC7C-B15F6CA73CA7}" type="sibTrans" cxnId="{3E225A57-32E6-4134-BDB8-CD836389B2D4}">
      <dgm:prSet/>
      <dgm:spPr/>
      <dgm:t>
        <a:bodyPr/>
        <a:lstStyle/>
        <a:p>
          <a:endParaRPr lang="cs-CZ"/>
        </a:p>
      </dgm:t>
    </dgm:pt>
    <dgm:pt modelId="{11CD54C4-72C8-4E95-8A64-E077BEA69AD7}">
      <dgm:prSet phldrT="[Text]"/>
      <dgm:spPr/>
      <dgm:t>
        <a:bodyPr/>
        <a:lstStyle/>
        <a:p>
          <a:r>
            <a:rPr lang="cs-CZ" dirty="0"/>
            <a:t>Vytvoření .</a:t>
          </a:r>
          <a:r>
            <a:rPr lang="cs-CZ" dirty="0" err="1"/>
            <a:t>shp</a:t>
          </a:r>
          <a:r>
            <a:rPr lang="cs-CZ" dirty="0"/>
            <a:t>, …</a:t>
          </a:r>
        </a:p>
      </dgm:t>
    </dgm:pt>
    <dgm:pt modelId="{DA3ABC4F-3BDF-467D-A908-51BD56205C17}" type="parTrans" cxnId="{64B971E3-A713-426F-9200-8054C55DCD05}">
      <dgm:prSet/>
      <dgm:spPr/>
      <dgm:t>
        <a:bodyPr/>
        <a:lstStyle/>
        <a:p>
          <a:endParaRPr lang="cs-CZ"/>
        </a:p>
      </dgm:t>
    </dgm:pt>
    <dgm:pt modelId="{C4243E12-2B93-4C68-AEDE-61DEF1A5A7B0}" type="sibTrans" cxnId="{64B971E3-A713-426F-9200-8054C55DCD05}">
      <dgm:prSet/>
      <dgm:spPr/>
      <dgm:t>
        <a:bodyPr/>
        <a:lstStyle/>
        <a:p>
          <a:endParaRPr lang="cs-CZ"/>
        </a:p>
      </dgm:t>
    </dgm:pt>
    <dgm:pt modelId="{98536C51-66BC-4697-8FDC-4B38C7A796BB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Transformace CRS</a:t>
          </a:r>
        </a:p>
      </dgm:t>
    </dgm:pt>
    <dgm:pt modelId="{09795919-BE86-4498-9E1D-9DB504D536A9}" type="parTrans" cxnId="{6BBFF52F-9987-4EC9-A38A-1F4213179F89}">
      <dgm:prSet/>
      <dgm:spPr/>
      <dgm:t>
        <a:bodyPr/>
        <a:lstStyle/>
        <a:p>
          <a:endParaRPr lang="cs-CZ"/>
        </a:p>
      </dgm:t>
    </dgm:pt>
    <dgm:pt modelId="{46D53513-9BD6-495A-9169-4EDCF51F364C}" type="sibTrans" cxnId="{6BBFF52F-9987-4EC9-A38A-1F4213179F89}">
      <dgm:prSet/>
      <dgm:spPr/>
      <dgm:t>
        <a:bodyPr/>
        <a:lstStyle/>
        <a:p>
          <a:endParaRPr lang="cs-CZ"/>
        </a:p>
      </dgm:t>
    </dgm:pt>
    <dgm:pt modelId="{FB4D96CF-5FC5-4E16-A15B-CB14A8FBA837}" type="pres">
      <dgm:prSet presAssocID="{00E61A1B-84C7-4CD2-9F6B-5934982A4B8A}" presName="linearFlow" presStyleCnt="0">
        <dgm:presLayoutVars>
          <dgm:resizeHandles val="exact"/>
        </dgm:presLayoutVars>
      </dgm:prSet>
      <dgm:spPr/>
    </dgm:pt>
    <dgm:pt modelId="{F96A0E6F-2852-4B84-B596-B8E781034017}" type="pres">
      <dgm:prSet presAssocID="{B14906AB-0C23-4931-BF56-A109510E939C}" presName="node" presStyleLbl="node1" presStyleIdx="0" presStyleCnt="3" custScaleX="195422">
        <dgm:presLayoutVars>
          <dgm:bulletEnabled val="1"/>
        </dgm:presLayoutVars>
      </dgm:prSet>
      <dgm:spPr>
        <a:prstGeom prst="ellipse">
          <a:avLst/>
        </a:prstGeom>
      </dgm:spPr>
    </dgm:pt>
    <dgm:pt modelId="{8E49FB39-7977-4025-9447-F4F4C89C5A0F}" type="pres">
      <dgm:prSet presAssocID="{B8514E7E-0F24-462D-AC7C-B15F6CA73CA7}" presName="sibTrans" presStyleLbl="sibTrans2D1" presStyleIdx="0" presStyleCnt="2"/>
      <dgm:spPr/>
    </dgm:pt>
    <dgm:pt modelId="{C4D15352-A31E-4099-ACA1-48D3737BE0F8}" type="pres">
      <dgm:prSet presAssocID="{B8514E7E-0F24-462D-AC7C-B15F6CA73CA7}" presName="connectorText" presStyleLbl="sibTrans2D1" presStyleIdx="0" presStyleCnt="2"/>
      <dgm:spPr/>
    </dgm:pt>
    <dgm:pt modelId="{83FF84E8-A7AC-4A88-8335-348699ED5D63}" type="pres">
      <dgm:prSet presAssocID="{11CD54C4-72C8-4E95-8A64-E077BEA69AD7}" presName="node" presStyleLbl="node1" presStyleIdx="1" presStyleCnt="3" custScaleX="195422">
        <dgm:presLayoutVars>
          <dgm:bulletEnabled val="1"/>
        </dgm:presLayoutVars>
      </dgm:prSet>
      <dgm:spPr>
        <a:prstGeom prst="ellipse">
          <a:avLst/>
        </a:prstGeom>
      </dgm:spPr>
    </dgm:pt>
    <dgm:pt modelId="{4F1AFA86-6EAF-43B1-8C81-97EC6C5348C6}" type="pres">
      <dgm:prSet presAssocID="{C4243E12-2B93-4C68-AEDE-61DEF1A5A7B0}" presName="sibTrans" presStyleLbl="sibTrans2D1" presStyleIdx="1" presStyleCnt="2"/>
      <dgm:spPr/>
    </dgm:pt>
    <dgm:pt modelId="{2594F96E-2E75-4714-B6A8-0CA40007A41C}" type="pres">
      <dgm:prSet presAssocID="{C4243E12-2B93-4C68-AEDE-61DEF1A5A7B0}" presName="connectorText" presStyleLbl="sibTrans2D1" presStyleIdx="1" presStyleCnt="2"/>
      <dgm:spPr/>
    </dgm:pt>
    <dgm:pt modelId="{7C3F32B0-3F39-4129-A044-9CB57791264C}" type="pres">
      <dgm:prSet presAssocID="{98536C51-66BC-4697-8FDC-4B38C7A796BB}" presName="node" presStyleLbl="node1" presStyleIdx="2" presStyleCnt="3" custScaleX="195422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713646E0-E2BC-4DAD-AB16-BB6D613A2DEC}" type="presOf" srcId="{00E61A1B-84C7-4CD2-9F6B-5934982A4B8A}" destId="{FB4D96CF-5FC5-4E16-A15B-CB14A8FBA837}" srcOrd="0" destOrd="0" presId="urn:microsoft.com/office/officeart/2005/8/layout/process2"/>
    <dgm:cxn modelId="{7E54F65F-6375-4A95-AB78-667A5EF57BEE}" type="presOf" srcId="{C4243E12-2B93-4C68-AEDE-61DEF1A5A7B0}" destId="{4F1AFA86-6EAF-43B1-8C81-97EC6C5348C6}" srcOrd="0" destOrd="0" presId="urn:microsoft.com/office/officeart/2005/8/layout/process2"/>
    <dgm:cxn modelId="{5373E789-4580-4539-85B1-AFD8D2E3273A}" type="presOf" srcId="{B8514E7E-0F24-462D-AC7C-B15F6CA73CA7}" destId="{8E49FB39-7977-4025-9447-F4F4C89C5A0F}" srcOrd="0" destOrd="0" presId="urn:microsoft.com/office/officeart/2005/8/layout/process2"/>
    <dgm:cxn modelId="{3E225A57-32E6-4134-BDB8-CD836389B2D4}" srcId="{00E61A1B-84C7-4CD2-9F6B-5934982A4B8A}" destId="{B14906AB-0C23-4931-BF56-A109510E939C}" srcOrd="0" destOrd="0" parTransId="{92E9EBD6-6205-4CF1-BE8E-4E3A77AD53D6}" sibTransId="{B8514E7E-0F24-462D-AC7C-B15F6CA73CA7}"/>
    <dgm:cxn modelId="{62D8B199-80B6-47F1-9ED5-660D9B38AFC2}" type="presOf" srcId="{B8514E7E-0F24-462D-AC7C-B15F6CA73CA7}" destId="{C4D15352-A31E-4099-ACA1-48D3737BE0F8}" srcOrd="1" destOrd="0" presId="urn:microsoft.com/office/officeart/2005/8/layout/process2"/>
    <dgm:cxn modelId="{AF851E81-389F-4C99-87AE-0CD13341E4EB}" type="presOf" srcId="{11CD54C4-72C8-4E95-8A64-E077BEA69AD7}" destId="{83FF84E8-A7AC-4A88-8335-348699ED5D63}" srcOrd="0" destOrd="0" presId="urn:microsoft.com/office/officeart/2005/8/layout/process2"/>
    <dgm:cxn modelId="{4BC0BC53-3A8B-47FE-9177-EF5905674EA5}" type="presOf" srcId="{C4243E12-2B93-4C68-AEDE-61DEF1A5A7B0}" destId="{2594F96E-2E75-4714-B6A8-0CA40007A41C}" srcOrd="1" destOrd="0" presId="urn:microsoft.com/office/officeart/2005/8/layout/process2"/>
    <dgm:cxn modelId="{8698B2AC-9F9A-4B9D-9FB0-DBEF23453497}" type="presOf" srcId="{98536C51-66BC-4697-8FDC-4B38C7A796BB}" destId="{7C3F32B0-3F39-4129-A044-9CB57791264C}" srcOrd="0" destOrd="0" presId="urn:microsoft.com/office/officeart/2005/8/layout/process2"/>
    <dgm:cxn modelId="{64B971E3-A713-426F-9200-8054C55DCD05}" srcId="{00E61A1B-84C7-4CD2-9F6B-5934982A4B8A}" destId="{11CD54C4-72C8-4E95-8A64-E077BEA69AD7}" srcOrd="1" destOrd="0" parTransId="{DA3ABC4F-3BDF-467D-A908-51BD56205C17}" sibTransId="{C4243E12-2B93-4C68-AEDE-61DEF1A5A7B0}"/>
    <dgm:cxn modelId="{FC004A33-1DDB-4115-8126-3196A442E3EE}" type="presOf" srcId="{B14906AB-0C23-4931-BF56-A109510E939C}" destId="{F96A0E6F-2852-4B84-B596-B8E781034017}" srcOrd="0" destOrd="0" presId="urn:microsoft.com/office/officeart/2005/8/layout/process2"/>
    <dgm:cxn modelId="{6BBFF52F-9987-4EC9-A38A-1F4213179F89}" srcId="{00E61A1B-84C7-4CD2-9F6B-5934982A4B8A}" destId="{98536C51-66BC-4697-8FDC-4B38C7A796BB}" srcOrd="2" destOrd="0" parTransId="{09795919-BE86-4498-9E1D-9DB504D536A9}" sibTransId="{46D53513-9BD6-495A-9169-4EDCF51F364C}"/>
    <dgm:cxn modelId="{E02C07AF-E299-4439-82AF-240BA8BD2000}" type="presParOf" srcId="{FB4D96CF-5FC5-4E16-A15B-CB14A8FBA837}" destId="{F96A0E6F-2852-4B84-B596-B8E781034017}" srcOrd="0" destOrd="0" presId="urn:microsoft.com/office/officeart/2005/8/layout/process2"/>
    <dgm:cxn modelId="{203711DD-04AA-40ED-A15B-A8729AE4D572}" type="presParOf" srcId="{FB4D96CF-5FC5-4E16-A15B-CB14A8FBA837}" destId="{8E49FB39-7977-4025-9447-F4F4C89C5A0F}" srcOrd="1" destOrd="0" presId="urn:microsoft.com/office/officeart/2005/8/layout/process2"/>
    <dgm:cxn modelId="{B3353CD3-532B-4F82-9742-A9560404D5AB}" type="presParOf" srcId="{8E49FB39-7977-4025-9447-F4F4C89C5A0F}" destId="{C4D15352-A31E-4099-ACA1-48D3737BE0F8}" srcOrd="0" destOrd="0" presId="urn:microsoft.com/office/officeart/2005/8/layout/process2"/>
    <dgm:cxn modelId="{B7BE1120-0456-4DC8-B919-356B66AA5FF4}" type="presParOf" srcId="{FB4D96CF-5FC5-4E16-A15B-CB14A8FBA837}" destId="{83FF84E8-A7AC-4A88-8335-348699ED5D63}" srcOrd="2" destOrd="0" presId="urn:microsoft.com/office/officeart/2005/8/layout/process2"/>
    <dgm:cxn modelId="{40949836-1F63-4C33-A920-297404764C2F}" type="presParOf" srcId="{FB4D96CF-5FC5-4E16-A15B-CB14A8FBA837}" destId="{4F1AFA86-6EAF-43B1-8C81-97EC6C5348C6}" srcOrd="3" destOrd="0" presId="urn:microsoft.com/office/officeart/2005/8/layout/process2"/>
    <dgm:cxn modelId="{3224E4C3-25AD-413C-BE79-9AC0F7DA3CA5}" type="presParOf" srcId="{4F1AFA86-6EAF-43B1-8C81-97EC6C5348C6}" destId="{2594F96E-2E75-4714-B6A8-0CA40007A41C}" srcOrd="0" destOrd="0" presId="urn:microsoft.com/office/officeart/2005/8/layout/process2"/>
    <dgm:cxn modelId="{2C151643-D62C-4AAC-A80A-D7C1634C1188}" type="presParOf" srcId="{FB4D96CF-5FC5-4E16-A15B-CB14A8FBA837}" destId="{7C3F32B0-3F39-4129-A044-9CB57791264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4D481E-49DA-4D36-B127-D77B633F52AA}" type="doc">
      <dgm:prSet loTypeId="urn:microsoft.com/office/officeart/2005/8/layout/funnel1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6BA9FC6-E0F4-4155-8D41-CA894CC0D05A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Výběr </a:t>
          </a:r>
          <a:r>
            <a:rPr lang="cs-CZ" dirty="0" err="1">
              <a:solidFill>
                <a:schemeClr val="tx1"/>
              </a:solidFill>
            </a:rPr>
            <a:t>rel</a:t>
          </a:r>
          <a:r>
            <a:rPr lang="cs-CZ" dirty="0">
              <a:solidFill>
                <a:schemeClr val="tx1"/>
              </a:solidFill>
            </a:rPr>
            <a:t>. bodů sesuvů</a:t>
          </a:r>
        </a:p>
      </dgm:t>
    </dgm:pt>
    <dgm:pt modelId="{A2FD6587-211D-43DB-9050-FC6E79114AC7}" type="parTrans" cxnId="{F6F1E387-55B2-48B8-B7FB-6B048EAED426}">
      <dgm:prSet/>
      <dgm:spPr/>
      <dgm:t>
        <a:bodyPr/>
        <a:lstStyle/>
        <a:p>
          <a:endParaRPr lang="cs-CZ"/>
        </a:p>
      </dgm:t>
    </dgm:pt>
    <dgm:pt modelId="{B55D78E0-476D-4765-969E-F83015BF6093}" type="sibTrans" cxnId="{F6F1E387-55B2-48B8-B7FB-6B048EAED426}">
      <dgm:prSet/>
      <dgm:spPr/>
      <dgm:t>
        <a:bodyPr/>
        <a:lstStyle/>
        <a:p>
          <a:endParaRPr lang="cs-CZ"/>
        </a:p>
      </dgm:t>
    </dgm:pt>
    <dgm:pt modelId="{ACA89562-392D-44DA-8961-CB0F59513637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Transformace CRS</a:t>
          </a:r>
        </a:p>
      </dgm:t>
    </dgm:pt>
    <dgm:pt modelId="{7539A329-C608-4042-98A8-7CEA8D8DFF88}" type="parTrans" cxnId="{03B7E4D8-43C1-4D88-8C14-1B871995FDDA}">
      <dgm:prSet/>
      <dgm:spPr/>
      <dgm:t>
        <a:bodyPr/>
        <a:lstStyle/>
        <a:p>
          <a:endParaRPr lang="cs-CZ"/>
        </a:p>
      </dgm:t>
    </dgm:pt>
    <dgm:pt modelId="{820C9B85-8858-4C3E-BC8F-0BE29AFF187D}" type="sibTrans" cxnId="{03B7E4D8-43C1-4D88-8C14-1B871995FDDA}">
      <dgm:prSet/>
      <dgm:spPr/>
      <dgm:t>
        <a:bodyPr/>
        <a:lstStyle/>
        <a:p>
          <a:endParaRPr lang="cs-CZ"/>
        </a:p>
      </dgm:t>
    </dgm:pt>
    <dgm:pt modelId="{1E5070AA-206F-4B4D-9B0D-BE933944F70B}">
      <dgm:prSet phldrT="[Text]"/>
      <dgm:spPr>
        <a:solidFill>
          <a:srgbClr val="0070C0"/>
        </a:solidFill>
      </dgm:spPr>
      <dgm:t>
        <a:bodyPr/>
        <a:lstStyle/>
        <a:p>
          <a:r>
            <a:rPr lang="cs-CZ" dirty="0"/>
            <a:t>ses-zlinsko_dbform.xls</a:t>
          </a:r>
        </a:p>
      </dgm:t>
    </dgm:pt>
    <dgm:pt modelId="{F2EC067B-AA66-4D07-8BAB-54A701FD7959}" type="parTrans" cxnId="{B15574D6-8D0E-430E-9E12-48C044A37895}">
      <dgm:prSet/>
      <dgm:spPr/>
      <dgm:t>
        <a:bodyPr/>
        <a:lstStyle/>
        <a:p>
          <a:endParaRPr lang="cs-CZ"/>
        </a:p>
      </dgm:t>
    </dgm:pt>
    <dgm:pt modelId="{3D6D0506-9167-4FB0-904E-6FCCCC0E8A35}" type="sibTrans" cxnId="{B15574D6-8D0E-430E-9E12-48C044A37895}">
      <dgm:prSet/>
      <dgm:spPr/>
      <dgm:t>
        <a:bodyPr/>
        <a:lstStyle/>
        <a:p>
          <a:endParaRPr lang="cs-CZ"/>
        </a:p>
      </dgm:t>
    </dgm:pt>
    <dgm:pt modelId="{0CABDE21-9A39-4618-8319-82ABB062F3A5}">
      <dgm:prSet phldrT="[Text]"/>
      <dgm:spPr>
        <a:noFill/>
        <a:ln>
          <a:noFill/>
        </a:ln>
      </dgm:spPr>
      <dgm:t>
        <a:bodyPr/>
        <a:lstStyle/>
        <a:p>
          <a:endParaRPr lang="cs-CZ" dirty="0"/>
        </a:p>
      </dgm:t>
    </dgm:pt>
    <dgm:pt modelId="{D6826CFD-2BDB-4D25-9C15-80D47DC72E30}" type="sibTrans" cxnId="{4B068420-61B1-4B9F-88CA-95BE88B56842}">
      <dgm:prSet/>
      <dgm:spPr/>
      <dgm:t>
        <a:bodyPr/>
        <a:lstStyle/>
        <a:p>
          <a:endParaRPr lang="cs-CZ"/>
        </a:p>
      </dgm:t>
    </dgm:pt>
    <dgm:pt modelId="{C3ED67C8-9E96-4022-B41A-08BFD3E46E70}" type="parTrans" cxnId="{4B068420-61B1-4B9F-88CA-95BE88B56842}">
      <dgm:prSet/>
      <dgm:spPr/>
      <dgm:t>
        <a:bodyPr/>
        <a:lstStyle/>
        <a:p>
          <a:endParaRPr lang="cs-CZ"/>
        </a:p>
      </dgm:t>
    </dgm:pt>
    <dgm:pt modelId="{B81AF629-62BB-4A4E-B785-1CF22FE085E0}" type="pres">
      <dgm:prSet presAssocID="{C04D481E-49DA-4D36-B127-D77B633F52AA}" presName="Name0" presStyleCnt="0">
        <dgm:presLayoutVars>
          <dgm:chMax val="4"/>
          <dgm:resizeHandles val="exact"/>
        </dgm:presLayoutVars>
      </dgm:prSet>
      <dgm:spPr/>
    </dgm:pt>
    <dgm:pt modelId="{9C64EC1E-9852-46CC-B3E4-2A0CA77A5347}" type="pres">
      <dgm:prSet presAssocID="{C04D481E-49DA-4D36-B127-D77B633F52AA}" presName="ellipse" presStyleLbl="trBgShp" presStyleIdx="0" presStyleCnt="1" custScaleX="176646" custScaleY="130240" custLinFactNeighborX="0" custLinFactNeighborY="-16347"/>
      <dgm:spPr/>
    </dgm:pt>
    <dgm:pt modelId="{56EF395C-3BA6-49A2-AA7E-7F5AC58532AA}" type="pres">
      <dgm:prSet presAssocID="{C04D481E-49DA-4D36-B127-D77B633F52AA}" presName="arrow1" presStyleLbl="fgShp" presStyleIdx="0" presStyleCnt="1" custScaleY="192535" custLinFactNeighborX="0" custLinFactNeighborY="42757"/>
      <dgm:spPr/>
    </dgm:pt>
    <dgm:pt modelId="{6026EF49-ACCF-4DE0-A7D9-AA0BFEC5F33D}" type="pres">
      <dgm:prSet presAssocID="{C04D481E-49DA-4D36-B127-D77B633F52AA}" presName="rectangle" presStyleLbl="revTx" presStyleIdx="0" presStyleCnt="1">
        <dgm:presLayoutVars>
          <dgm:bulletEnabled val="1"/>
        </dgm:presLayoutVars>
      </dgm:prSet>
      <dgm:spPr>
        <a:prstGeom prst="ellipse">
          <a:avLst/>
        </a:prstGeom>
      </dgm:spPr>
    </dgm:pt>
    <dgm:pt modelId="{05FC454E-54D1-40F3-814C-0609D1066B09}" type="pres">
      <dgm:prSet presAssocID="{ACA89562-392D-44DA-8961-CB0F59513637}" presName="item1" presStyleLbl="node1" presStyleIdx="0" presStyleCnt="3" custScaleX="235687" custScaleY="68446">
        <dgm:presLayoutVars>
          <dgm:bulletEnabled val="1"/>
        </dgm:presLayoutVars>
      </dgm:prSet>
      <dgm:spPr/>
    </dgm:pt>
    <dgm:pt modelId="{C610EE33-3E96-49C5-8A5C-8267FBD5F48F}" type="pres">
      <dgm:prSet presAssocID="{1E5070AA-206F-4B4D-9B0D-BE933944F70B}" presName="item2" presStyleLbl="node1" presStyleIdx="1" presStyleCnt="3" custScaleX="238952" custScaleY="54940" custLinFactNeighborX="-55698" custLinFactNeighborY="-30381">
        <dgm:presLayoutVars>
          <dgm:bulletEnabled val="1"/>
        </dgm:presLayoutVars>
      </dgm:prSet>
      <dgm:spPr/>
    </dgm:pt>
    <dgm:pt modelId="{18B2A91D-0EBD-49A1-A5F6-8D895456F2AE}" type="pres">
      <dgm:prSet presAssocID="{0CABDE21-9A39-4618-8319-82ABB062F3A5}" presName="item3" presStyleLbl="node1" presStyleIdx="2" presStyleCnt="3" custFlipVert="0" custScaleX="255370" custScaleY="54178" custLinFactNeighborX="50635" custLinFactNeighborY="-47092">
        <dgm:presLayoutVars>
          <dgm:bulletEnabled val="1"/>
        </dgm:presLayoutVars>
      </dgm:prSet>
      <dgm:spPr/>
    </dgm:pt>
    <dgm:pt modelId="{35B88B86-D7BF-4D44-95A2-DCAED7953F02}" type="pres">
      <dgm:prSet presAssocID="{C04D481E-49DA-4D36-B127-D77B633F52AA}" presName="funnel" presStyleLbl="trAlignAcc1" presStyleIdx="0" presStyleCnt="1" custScaleX="171429" custScaleY="127133"/>
      <dgm:spPr/>
    </dgm:pt>
  </dgm:ptLst>
  <dgm:cxnLst>
    <dgm:cxn modelId="{4B068420-61B1-4B9F-88CA-95BE88B56842}" srcId="{C04D481E-49DA-4D36-B127-D77B633F52AA}" destId="{0CABDE21-9A39-4618-8319-82ABB062F3A5}" srcOrd="3" destOrd="0" parTransId="{C3ED67C8-9E96-4022-B41A-08BFD3E46E70}" sibTransId="{D6826CFD-2BDB-4D25-9C15-80D47DC72E30}"/>
    <dgm:cxn modelId="{F6F1E387-55B2-48B8-B7FB-6B048EAED426}" srcId="{C04D481E-49DA-4D36-B127-D77B633F52AA}" destId="{16BA9FC6-E0F4-4155-8D41-CA894CC0D05A}" srcOrd="0" destOrd="0" parTransId="{A2FD6587-211D-43DB-9050-FC6E79114AC7}" sibTransId="{B55D78E0-476D-4765-969E-F83015BF6093}"/>
    <dgm:cxn modelId="{B15574D6-8D0E-430E-9E12-48C044A37895}" srcId="{C04D481E-49DA-4D36-B127-D77B633F52AA}" destId="{1E5070AA-206F-4B4D-9B0D-BE933944F70B}" srcOrd="2" destOrd="0" parTransId="{F2EC067B-AA66-4D07-8BAB-54A701FD7959}" sibTransId="{3D6D0506-9167-4FB0-904E-6FCCCC0E8A35}"/>
    <dgm:cxn modelId="{33D7C8EA-8943-4990-A5A7-FC2422083154}" type="presOf" srcId="{C04D481E-49DA-4D36-B127-D77B633F52AA}" destId="{B81AF629-62BB-4A4E-B785-1CF22FE085E0}" srcOrd="0" destOrd="0" presId="urn:microsoft.com/office/officeart/2005/8/layout/funnel1"/>
    <dgm:cxn modelId="{AC89490E-F44A-44E5-9E4B-1CFE8F8A092E}" type="presOf" srcId="{16BA9FC6-E0F4-4155-8D41-CA894CC0D05A}" destId="{18B2A91D-0EBD-49A1-A5F6-8D895456F2AE}" srcOrd="0" destOrd="0" presId="urn:microsoft.com/office/officeart/2005/8/layout/funnel1"/>
    <dgm:cxn modelId="{47500244-DA80-4C62-BAFA-92C2FB9B1595}" type="presOf" srcId="{ACA89562-392D-44DA-8961-CB0F59513637}" destId="{C610EE33-3E96-49C5-8A5C-8267FBD5F48F}" srcOrd="0" destOrd="0" presId="urn:microsoft.com/office/officeart/2005/8/layout/funnel1"/>
    <dgm:cxn modelId="{EA929296-A2D3-419C-B383-B32D72C98345}" type="presOf" srcId="{1E5070AA-206F-4B4D-9B0D-BE933944F70B}" destId="{05FC454E-54D1-40F3-814C-0609D1066B09}" srcOrd="0" destOrd="0" presId="urn:microsoft.com/office/officeart/2005/8/layout/funnel1"/>
    <dgm:cxn modelId="{03B7E4D8-43C1-4D88-8C14-1B871995FDDA}" srcId="{C04D481E-49DA-4D36-B127-D77B633F52AA}" destId="{ACA89562-392D-44DA-8961-CB0F59513637}" srcOrd="1" destOrd="0" parTransId="{7539A329-C608-4042-98A8-7CEA8D8DFF88}" sibTransId="{820C9B85-8858-4C3E-BC8F-0BE29AFF187D}"/>
    <dgm:cxn modelId="{21781E3A-698F-4B2A-83D5-33BE90A60B7D}" type="presOf" srcId="{0CABDE21-9A39-4618-8319-82ABB062F3A5}" destId="{6026EF49-ACCF-4DE0-A7D9-AA0BFEC5F33D}" srcOrd="0" destOrd="0" presId="urn:microsoft.com/office/officeart/2005/8/layout/funnel1"/>
    <dgm:cxn modelId="{75B43FD4-29F8-491D-8097-4AB43CEE4BD2}" type="presParOf" srcId="{B81AF629-62BB-4A4E-B785-1CF22FE085E0}" destId="{9C64EC1E-9852-46CC-B3E4-2A0CA77A5347}" srcOrd="0" destOrd="0" presId="urn:microsoft.com/office/officeart/2005/8/layout/funnel1"/>
    <dgm:cxn modelId="{F98B5564-A202-4E7F-BC6B-60CD4DDE8D59}" type="presParOf" srcId="{B81AF629-62BB-4A4E-B785-1CF22FE085E0}" destId="{56EF395C-3BA6-49A2-AA7E-7F5AC58532AA}" srcOrd="1" destOrd="0" presId="urn:microsoft.com/office/officeart/2005/8/layout/funnel1"/>
    <dgm:cxn modelId="{EFE48152-044A-4D5A-A7CF-BEA868DC6F48}" type="presParOf" srcId="{B81AF629-62BB-4A4E-B785-1CF22FE085E0}" destId="{6026EF49-ACCF-4DE0-A7D9-AA0BFEC5F33D}" srcOrd="2" destOrd="0" presId="urn:microsoft.com/office/officeart/2005/8/layout/funnel1"/>
    <dgm:cxn modelId="{353D50DC-C5BB-4970-A4A0-09DD5E6F8525}" type="presParOf" srcId="{B81AF629-62BB-4A4E-B785-1CF22FE085E0}" destId="{05FC454E-54D1-40F3-814C-0609D1066B09}" srcOrd="3" destOrd="0" presId="urn:microsoft.com/office/officeart/2005/8/layout/funnel1"/>
    <dgm:cxn modelId="{E14DD8B1-E922-4B55-911C-70AE268EB6A5}" type="presParOf" srcId="{B81AF629-62BB-4A4E-B785-1CF22FE085E0}" destId="{C610EE33-3E96-49C5-8A5C-8267FBD5F48F}" srcOrd="4" destOrd="0" presId="urn:microsoft.com/office/officeart/2005/8/layout/funnel1"/>
    <dgm:cxn modelId="{46CEE31A-3704-46B5-9081-433212E33349}" type="presParOf" srcId="{B81AF629-62BB-4A4E-B785-1CF22FE085E0}" destId="{18B2A91D-0EBD-49A1-A5F6-8D895456F2AE}" srcOrd="5" destOrd="0" presId="urn:microsoft.com/office/officeart/2005/8/layout/funnel1"/>
    <dgm:cxn modelId="{BA00ACB4-828D-4687-BF8C-3A926A23C1C9}" type="presParOf" srcId="{B81AF629-62BB-4A4E-B785-1CF22FE085E0}" destId="{35B88B86-D7BF-4D44-95A2-DCAED7953F0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C78CB9-03ED-4AFF-BCE2-30745939A69A}" type="doc">
      <dgm:prSet loTypeId="urn:microsoft.com/office/officeart/2005/8/layout/funnel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987F610-8944-4BD1-8BF0-CA1323E9A3B5}">
      <dgm:prSet phldrT="[Text]"/>
      <dgm:spPr>
        <a:solidFill>
          <a:srgbClr val="0070C0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A02_Vodni_tok_JU</a:t>
          </a:r>
        </a:p>
      </dgm:t>
    </dgm:pt>
    <dgm:pt modelId="{2A094186-A648-4078-B07D-323099C11E3B}" type="parTrans" cxnId="{A52FD426-959D-47AC-9D16-F142CA84853D}">
      <dgm:prSet/>
      <dgm:spPr/>
      <dgm:t>
        <a:bodyPr/>
        <a:lstStyle/>
        <a:p>
          <a:endParaRPr lang="cs-CZ"/>
        </a:p>
      </dgm:t>
    </dgm:pt>
    <dgm:pt modelId="{A3851259-3D54-4113-9ECA-008C60FEA68B}" type="sibTrans" cxnId="{A52FD426-959D-47AC-9D16-F142CA84853D}">
      <dgm:prSet/>
      <dgm:spPr/>
      <dgm:t>
        <a:bodyPr/>
        <a:lstStyle/>
        <a:p>
          <a:endParaRPr lang="cs-CZ"/>
        </a:p>
      </dgm:t>
    </dgm:pt>
    <dgm:pt modelId="{DC6E2BA2-81CB-4455-B347-9EBAB8A168A6}">
      <dgm:prSet phldrT="[Text]"/>
      <dgm:spPr/>
      <dgm:t>
        <a:bodyPr/>
        <a:lstStyle/>
        <a:p>
          <a:r>
            <a:rPr lang="cs-CZ" dirty="0"/>
            <a:t>Dnešní výstup</a:t>
          </a:r>
        </a:p>
      </dgm:t>
    </dgm:pt>
    <dgm:pt modelId="{EB67A557-1BFC-43E4-82C8-1369AAB5185D}" type="parTrans" cxnId="{B70A0C2A-176D-4928-AAFA-83169F94984D}">
      <dgm:prSet/>
      <dgm:spPr/>
      <dgm:t>
        <a:bodyPr/>
        <a:lstStyle/>
        <a:p>
          <a:endParaRPr lang="cs-CZ"/>
        </a:p>
      </dgm:t>
    </dgm:pt>
    <dgm:pt modelId="{18867912-6781-4C0D-8DE8-E2037622D32B}" type="sibTrans" cxnId="{B70A0C2A-176D-4928-AAFA-83169F94984D}">
      <dgm:prSet/>
      <dgm:spPr/>
      <dgm:t>
        <a:bodyPr/>
        <a:lstStyle/>
        <a:p>
          <a:endParaRPr lang="cs-CZ"/>
        </a:p>
      </dgm:t>
    </dgm:pt>
    <dgm:pt modelId="{50E23EFD-41EB-4840-AD75-24A2F96C26D5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Vrstva bodů sesuvů s atributy</a:t>
          </a:r>
        </a:p>
      </dgm:t>
    </dgm:pt>
    <dgm:pt modelId="{EB4FF33C-4C0F-42C5-BC9A-F3AD83CB8351}" type="parTrans" cxnId="{8BA6E0FD-8BC4-4A43-9E75-F71C4C446F81}">
      <dgm:prSet/>
      <dgm:spPr/>
      <dgm:t>
        <a:bodyPr/>
        <a:lstStyle/>
        <a:p>
          <a:endParaRPr lang="cs-CZ"/>
        </a:p>
      </dgm:t>
    </dgm:pt>
    <dgm:pt modelId="{4E080F08-904B-4251-9E6A-8ABB6D282D02}" type="sibTrans" cxnId="{8BA6E0FD-8BC4-4A43-9E75-F71C4C446F81}">
      <dgm:prSet/>
      <dgm:spPr/>
      <dgm:t>
        <a:bodyPr/>
        <a:lstStyle/>
        <a:p>
          <a:endParaRPr lang="cs-CZ"/>
        </a:p>
      </dgm:t>
    </dgm:pt>
    <dgm:pt modelId="{5AE6FBE1-185A-4F06-A0F2-1E19F0C67F6F}">
      <dgm:prSet phldrT="[Text]"/>
      <dgm:spPr>
        <a:solidFill>
          <a:srgbClr val="0070C0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A07_Povodi_IV</a:t>
          </a:r>
        </a:p>
      </dgm:t>
    </dgm:pt>
    <dgm:pt modelId="{16DD7950-F304-47D3-AD90-001F8B5C743C}" type="parTrans" cxnId="{627068F3-1A7D-4767-8866-965474D0874F}">
      <dgm:prSet/>
      <dgm:spPr/>
      <dgm:t>
        <a:bodyPr/>
        <a:lstStyle/>
        <a:p>
          <a:endParaRPr lang="cs-CZ"/>
        </a:p>
      </dgm:t>
    </dgm:pt>
    <dgm:pt modelId="{1639219B-4B9B-4073-94EA-9F2B26101EBD}" type="sibTrans" cxnId="{627068F3-1A7D-4767-8866-965474D0874F}">
      <dgm:prSet/>
      <dgm:spPr/>
      <dgm:t>
        <a:bodyPr/>
        <a:lstStyle/>
        <a:p>
          <a:endParaRPr lang="cs-CZ"/>
        </a:p>
      </dgm:t>
    </dgm:pt>
    <dgm:pt modelId="{D04E1AE5-B323-44D1-8054-C51246F90AAE}" type="pres">
      <dgm:prSet presAssocID="{D1C78CB9-03ED-4AFF-BCE2-30745939A69A}" presName="Name0" presStyleCnt="0">
        <dgm:presLayoutVars>
          <dgm:chMax val="4"/>
          <dgm:resizeHandles val="exact"/>
        </dgm:presLayoutVars>
      </dgm:prSet>
      <dgm:spPr/>
    </dgm:pt>
    <dgm:pt modelId="{9608C70E-9943-425D-8E81-C1FE56C69E20}" type="pres">
      <dgm:prSet presAssocID="{D1C78CB9-03ED-4AFF-BCE2-30745939A69A}" presName="ellipse" presStyleLbl="trBgShp" presStyleIdx="0" presStyleCnt="1" custScaleX="223770"/>
      <dgm:spPr/>
    </dgm:pt>
    <dgm:pt modelId="{4AF3E492-8FE3-4F53-AC83-5A13EC5A4B65}" type="pres">
      <dgm:prSet presAssocID="{D1C78CB9-03ED-4AFF-BCE2-30745939A69A}" presName="arrow1" presStyleLbl="fgShp" presStyleIdx="0" presStyleCnt="1" custScaleY="258996" custLinFactNeighborX="5309" custLinFactNeighborY="-77588"/>
      <dgm:spPr/>
    </dgm:pt>
    <dgm:pt modelId="{7354C32C-7539-47A6-B7AB-0AAB48879760}" type="pres">
      <dgm:prSet presAssocID="{D1C78CB9-03ED-4AFF-BCE2-30745939A69A}" presName="rectangle" presStyleLbl="revTx" presStyleIdx="0" presStyleCnt="1">
        <dgm:presLayoutVars>
          <dgm:bulletEnabled val="1"/>
        </dgm:presLayoutVars>
      </dgm:prSet>
      <dgm:spPr/>
    </dgm:pt>
    <dgm:pt modelId="{1C5E3506-5CB1-4514-929D-6B344B269811}" type="pres">
      <dgm:prSet presAssocID="{5AE6FBE1-185A-4F06-A0F2-1E19F0C67F6F}" presName="item1" presStyleLbl="node1" presStyleIdx="0" presStyleCnt="3" custScaleX="346485" custScaleY="61361" custLinFactNeighborX="-4103" custLinFactNeighborY="-15882">
        <dgm:presLayoutVars>
          <dgm:bulletEnabled val="1"/>
        </dgm:presLayoutVars>
      </dgm:prSet>
      <dgm:spPr/>
    </dgm:pt>
    <dgm:pt modelId="{7AAB1FE6-F44A-4DDB-97B1-3340E4F56686}" type="pres">
      <dgm:prSet presAssocID="{50E23EFD-41EB-4840-AD75-24A2F96C26D5}" presName="item2" presStyleLbl="node1" presStyleIdx="1" presStyleCnt="3" custScaleX="166060" custScaleY="61135" custLinFactX="-51039" custLinFactNeighborX="-100000" custLinFactNeighborY="-18216">
        <dgm:presLayoutVars>
          <dgm:bulletEnabled val="1"/>
        </dgm:presLayoutVars>
      </dgm:prSet>
      <dgm:spPr/>
    </dgm:pt>
    <dgm:pt modelId="{30563C2C-5463-484D-896C-591026D07101}" type="pres">
      <dgm:prSet presAssocID="{DC6E2BA2-81CB-4455-B347-9EBAB8A168A6}" presName="item3" presStyleLbl="node1" presStyleIdx="2" presStyleCnt="3" custScaleX="188129" custScaleY="72170" custLinFactNeighborX="-54635" custLinFactNeighborY="-21625">
        <dgm:presLayoutVars>
          <dgm:bulletEnabled val="1"/>
        </dgm:presLayoutVars>
      </dgm:prSet>
      <dgm:spPr/>
    </dgm:pt>
    <dgm:pt modelId="{4D0C9245-C573-4F3F-8522-7C8B26D55889}" type="pres">
      <dgm:prSet presAssocID="{D1C78CB9-03ED-4AFF-BCE2-30745939A69A}" presName="funnel" presStyleLbl="trAlignAcc1" presStyleIdx="0" presStyleCnt="1" custScaleX="214320"/>
      <dgm:spPr/>
    </dgm:pt>
  </dgm:ptLst>
  <dgm:cxnLst>
    <dgm:cxn modelId="{8BA6E0FD-8BC4-4A43-9E75-F71C4C446F81}" srcId="{D1C78CB9-03ED-4AFF-BCE2-30745939A69A}" destId="{50E23EFD-41EB-4840-AD75-24A2F96C26D5}" srcOrd="2" destOrd="0" parTransId="{EB4FF33C-4C0F-42C5-BC9A-F3AD83CB8351}" sibTransId="{4E080F08-904B-4251-9E6A-8ABB6D282D02}"/>
    <dgm:cxn modelId="{A52FD426-959D-47AC-9D16-F142CA84853D}" srcId="{D1C78CB9-03ED-4AFF-BCE2-30745939A69A}" destId="{1987F610-8944-4BD1-8BF0-CA1323E9A3B5}" srcOrd="0" destOrd="0" parTransId="{2A094186-A648-4078-B07D-323099C11E3B}" sibTransId="{A3851259-3D54-4113-9ECA-008C60FEA68B}"/>
    <dgm:cxn modelId="{5275F82C-AC59-4EB9-9999-CF3FE54B248A}" type="presOf" srcId="{DC6E2BA2-81CB-4455-B347-9EBAB8A168A6}" destId="{7354C32C-7539-47A6-B7AB-0AAB48879760}" srcOrd="0" destOrd="0" presId="urn:microsoft.com/office/officeart/2005/8/layout/funnel1"/>
    <dgm:cxn modelId="{B70A0C2A-176D-4928-AAFA-83169F94984D}" srcId="{D1C78CB9-03ED-4AFF-BCE2-30745939A69A}" destId="{DC6E2BA2-81CB-4455-B347-9EBAB8A168A6}" srcOrd="3" destOrd="0" parTransId="{EB67A557-1BFC-43E4-82C8-1369AAB5185D}" sibTransId="{18867912-6781-4C0D-8DE8-E2037622D32B}"/>
    <dgm:cxn modelId="{D8F7E82C-C501-419A-AABC-B95FB583D927}" type="presOf" srcId="{D1C78CB9-03ED-4AFF-BCE2-30745939A69A}" destId="{D04E1AE5-B323-44D1-8054-C51246F90AAE}" srcOrd="0" destOrd="0" presId="urn:microsoft.com/office/officeart/2005/8/layout/funnel1"/>
    <dgm:cxn modelId="{627068F3-1A7D-4767-8866-965474D0874F}" srcId="{D1C78CB9-03ED-4AFF-BCE2-30745939A69A}" destId="{5AE6FBE1-185A-4F06-A0F2-1E19F0C67F6F}" srcOrd="1" destOrd="0" parTransId="{16DD7950-F304-47D3-AD90-001F8B5C743C}" sibTransId="{1639219B-4B9B-4073-94EA-9F2B26101EBD}"/>
    <dgm:cxn modelId="{6C064678-F7E1-4A40-95EC-0E300319CA6F}" type="presOf" srcId="{1987F610-8944-4BD1-8BF0-CA1323E9A3B5}" destId="{30563C2C-5463-484D-896C-591026D07101}" srcOrd="0" destOrd="0" presId="urn:microsoft.com/office/officeart/2005/8/layout/funnel1"/>
    <dgm:cxn modelId="{CF924606-3AE6-4026-83EA-B3713B85FDDD}" type="presOf" srcId="{5AE6FBE1-185A-4F06-A0F2-1E19F0C67F6F}" destId="{7AAB1FE6-F44A-4DDB-97B1-3340E4F56686}" srcOrd="0" destOrd="0" presId="urn:microsoft.com/office/officeart/2005/8/layout/funnel1"/>
    <dgm:cxn modelId="{02060E6C-7882-4D26-AB2F-4F4758CD890F}" type="presOf" srcId="{50E23EFD-41EB-4840-AD75-24A2F96C26D5}" destId="{1C5E3506-5CB1-4514-929D-6B344B269811}" srcOrd="0" destOrd="0" presId="urn:microsoft.com/office/officeart/2005/8/layout/funnel1"/>
    <dgm:cxn modelId="{EBA81D7E-35BB-407E-8FEC-D28BA892710D}" type="presParOf" srcId="{D04E1AE5-B323-44D1-8054-C51246F90AAE}" destId="{9608C70E-9943-425D-8E81-C1FE56C69E20}" srcOrd="0" destOrd="0" presId="urn:microsoft.com/office/officeart/2005/8/layout/funnel1"/>
    <dgm:cxn modelId="{2FE2F0A6-73F8-46F4-A879-7F4992B20BDC}" type="presParOf" srcId="{D04E1AE5-B323-44D1-8054-C51246F90AAE}" destId="{4AF3E492-8FE3-4F53-AC83-5A13EC5A4B65}" srcOrd="1" destOrd="0" presId="urn:microsoft.com/office/officeart/2005/8/layout/funnel1"/>
    <dgm:cxn modelId="{1F9F1DFC-6513-47B3-B096-9E99100DD7E5}" type="presParOf" srcId="{D04E1AE5-B323-44D1-8054-C51246F90AAE}" destId="{7354C32C-7539-47A6-B7AB-0AAB48879760}" srcOrd="2" destOrd="0" presId="urn:microsoft.com/office/officeart/2005/8/layout/funnel1"/>
    <dgm:cxn modelId="{51D8836B-CFEF-4B13-99C6-82F8122EC41F}" type="presParOf" srcId="{D04E1AE5-B323-44D1-8054-C51246F90AAE}" destId="{1C5E3506-5CB1-4514-929D-6B344B269811}" srcOrd="3" destOrd="0" presId="urn:microsoft.com/office/officeart/2005/8/layout/funnel1"/>
    <dgm:cxn modelId="{CEFA2E7B-A372-482F-8096-5600D16C6577}" type="presParOf" srcId="{D04E1AE5-B323-44D1-8054-C51246F90AAE}" destId="{7AAB1FE6-F44A-4DDB-97B1-3340E4F56686}" srcOrd="4" destOrd="0" presId="urn:microsoft.com/office/officeart/2005/8/layout/funnel1"/>
    <dgm:cxn modelId="{349368D0-B478-484A-AB66-EA8C220EEDFC}" type="presParOf" srcId="{D04E1AE5-B323-44D1-8054-C51246F90AAE}" destId="{30563C2C-5463-484D-896C-591026D07101}" srcOrd="5" destOrd="0" presId="urn:microsoft.com/office/officeart/2005/8/layout/funnel1"/>
    <dgm:cxn modelId="{597AFD9D-75E7-4992-A5C8-55B5539C226C}" type="presParOf" srcId="{D04E1AE5-B323-44D1-8054-C51246F90AAE}" destId="{4D0C9245-C573-4F3F-8522-7C8B26D5588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A0E6F-2852-4B84-B596-B8E781034017}">
      <dsp:nvSpPr>
        <dsp:cNvPr id="0" name=""/>
        <dsp:cNvSpPr/>
      </dsp:nvSpPr>
      <dsp:spPr>
        <a:xfrm>
          <a:off x="0" y="1722"/>
          <a:ext cx="3101603" cy="6406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ses-zlinsko_total-pt.txt</a:t>
          </a:r>
        </a:p>
      </dsp:txBody>
      <dsp:txXfrm>
        <a:off x="454219" y="95541"/>
        <a:ext cx="2193165" cy="452999"/>
      </dsp:txXfrm>
    </dsp:sp>
    <dsp:sp modelId="{8E49FB39-7977-4025-9447-F4F4C89C5A0F}">
      <dsp:nvSpPr>
        <dsp:cNvPr id="0" name=""/>
        <dsp:cNvSpPr/>
      </dsp:nvSpPr>
      <dsp:spPr>
        <a:xfrm rot="5400000">
          <a:off x="1420948" y="671353"/>
          <a:ext cx="259705" cy="2882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300" kern="1200"/>
        </a:p>
      </dsp:txBody>
      <dsp:txXfrm rot="-5400000">
        <a:off x="1464314" y="685645"/>
        <a:ext cx="172973" cy="181794"/>
      </dsp:txXfrm>
    </dsp:sp>
    <dsp:sp modelId="{83FF84E8-A7AC-4A88-8335-348699ED5D63}">
      <dsp:nvSpPr>
        <dsp:cNvPr id="0" name=""/>
        <dsp:cNvSpPr/>
      </dsp:nvSpPr>
      <dsp:spPr>
        <a:xfrm>
          <a:off x="0" y="988634"/>
          <a:ext cx="3101603" cy="6406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Převod do tabulky .</a:t>
          </a:r>
          <a:r>
            <a:rPr lang="cs-CZ" sz="1600" kern="1200" dirty="0" err="1"/>
            <a:t>xls</a:t>
          </a:r>
          <a:endParaRPr lang="cs-CZ" sz="1600" kern="1200" dirty="0"/>
        </a:p>
      </dsp:txBody>
      <dsp:txXfrm>
        <a:off x="454219" y="1082453"/>
        <a:ext cx="2193165" cy="452999"/>
      </dsp:txXfrm>
    </dsp:sp>
    <dsp:sp modelId="{4F1AFA86-6EAF-43B1-8C81-97EC6C5348C6}">
      <dsp:nvSpPr>
        <dsp:cNvPr id="0" name=""/>
        <dsp:cNvSpPr/>
      </dsp:nvSpPr>
      <dsp:spPr>
        <a:xfrm rot="5400000">
          <a:off x="1440415" y="1632310"/>
          <a:ext cx="220772" cy="2882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100" kern="1200"/>
        </a:p>
      </dsp:txBody>
      <dsp:txXfrm rot="-5400000">
        <a:off x="1464315" y="1666067"/>
        <a:ext cx="172973" cy="154540"/>
      </dsp:txXfrm>
    </dsp:sp>
    <dsp:sp modelId="{7C3F32B0-3F39-4129-A044-9CB57791264C}">
      <dsp:nvSpPr>
        <dsp:cNvPr id="0" name=""/>
        <dsp:cNvSpPr/>
      </dsp:nvSpPr>
      <dsp:spPr>
        <a:xfrm>
          <a:off x="0" y="1923635"/>
          <a:ext cx="3101603" cy="6406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Vytvoření .</a:t>
          </a:r>
          <a:r>
            <a:rPr lang="cs-CZ" sz="1600" kern="1200" dirty="0" err="1"/>
            <a:t>shp</a:t>
          </a:r>
          <a:r>
            <a:rPr lang="cs-CZ" sz="1600" kern="1200" dirty="0"/>
            <a:t>, …</a:t>
          </a:r>
        </a:p>
      </dsp:txBody>
      <dsp:txXfrm>
        <a:off x="454219" y="2017454"/>
        <a:ext cx="2193165" cy="452999"/>
      </dsp:txXfrm>
    </dsp:sp>
    <dsp:sp modelId="{01CAEB4F-7974-4975-BDEF-4713A81EFB84}">
      <dsp:nvSpPr>
        <dsp:cNvPr id="0" name=""/>
        <dsp:cNvSpPr/>
      </dsp:nvSpPr>
      <dsp:spPr>
        <a:xfrm rot="5400000">
          <a:off x="1430036" y="2581150"/>
          <a:ext cx="241530" cy="2882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 rot="-5400000">
        <a:off x="1464315" y="2604529"/>
        <a:ext cx="172973" cy="169071"/>
      </dsp:txXfrm>
    </dsp:sp>
    <dsp:sp modelId="{2717B3EB-A95D-49E3-BF0C-25DC032126D8}">
      <dsp:nvSpPr>
        <dsp:cNvPr id="0" name=""/>
        <dsp:cNvSpPr/>
      </dsp:nvSpPr>
      <dsp:spPr>
        <a:xfrm>
          <a:off x="0" y="2886315"/>
          <a:ext cx="3101603" cy="640637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Výběr </a:t>
          </a:r>
          <a:r>
            <a:rPr lang="cs-CZ" sz="1600" kern="1200" dirty="0" err="1"/>
            <a:t>rel</a:t>
          </a:r>
          <a:r>
            <a:rPr lang="cs-CZ" sz="1600" kern="1200" dirty="0"/>
            <a:t>. bodů sesuvů</a:t>
          </a:r>
        </a:p>
      </dsp:txBody>
      <dsp:txXfrm>
        <a:off x="454219" y="2980134"/>
        <a:ext cx="2193165" cy="452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A0E6F-2852-4B84-B596-B8E781034017}">
      <dsp:nvSpPr>
        <dsp:cNvPr id="0" name=""/>
        <dsp:cNvSpPr/>
      </dsp:nvSpPr>
      <dsp:spPr>
        <a:xfrm>
          <a:off x="0" y="0"/>
          <a:ext cx="3101603" cy="88173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ses-zlinsko_gps-pt.xls</a:t>
          </a:r>
        </a:p>
      </dsp:txBody>
      <dsp:txXfrm>
        <a:off x="454219" y="129128"/>
        <a:ext cx="2193165" cy="623482"/>
      </dsp:txXfrm>
    </dsp:sp>
    <dsp:sp modelId="{8E49FB39-7977-4025-9447-F4F4C89C5A0F}">
      <dsp:nvSpPr>
        <dsp:cNvPr id="0" name=""/>
        <dsp:cNvSpPr/>
      </dsp:nvSpPr>
      <dsp:spPr>
        <a:xfrm rot="5400000">
          <a:off x="1385475" y="903781"/>
          <a:ext cx="330651" cy="3967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 rot="-5400000">
        <a:off x="1431766" y="936847"/>
        <a:ext cx="238070" cy="231456"/>
      </dsp:txXfrm>
    </dsp:sp>
    <dsp:sp modelId="{83FF84E8-A7AC-4A88-8335-348699ED5D63}">
      <dsp:nvSpPr>
        <dsp:cNvPr id="0" name=""/>
        <dsp:cNvSpPr/>
      </dsp:nvSpPr>
      <dsp:spPr>
        <a:xfrm>
          <a:off x="0" y="1322607"/>
          <a:ext cx="3101603" cy="88173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Vytvoření .</a:t>
          </a:r>
          <a:r>
            <a:rPr lang="cs-CZ" sz="1800" kern="1200" dirty="0" err="1"/>
            <a:t>shp</a:t>
          </a:r>
          <a:r>
            <a:rPr lang="cs-CZ" sz="1800" kern="1200" dirty="0"/>
            <a:t>, …</a:t>
          </a:r>
        </a:p>
      </dsp:txBody>
      <dsp:txXfrm>
        <a:off x="454219" y="1451735"/>
        <a:ext cx="2193165" cy="623482"/>
      </dsp:txXfrm>
    </dsp:sp>
    <dsp:sp modelId="{4F1AFA86-6EAF-43B1-8C81-97EC6C5348C6}">
      <dsp:nvSpPr>
        <dsp:cNvPr id="0" name=""/>
        <dsp:cNvSpPr/>
      </dsp:nvSpPr>
      <dsp:spPr>
        <a:xfrm rot="5400000">
          <a:off x="1385475" y="2226389"/>
          <a:ext cx="330651" cy="3967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 rot="-5400000">
        <a:off x="1431766" y="2259455"/>
        <a:ext cx="238070" cy="231456"/>
      </dsp:txXfrm>
    </dsp:sp>
    <dsp:sp modelId="{7C3F32B0-3F39-4129-A044-9CB57791264C}">
      <dsp:nvSpPr>
        <dsp:cNvPr id="0" name=""/>
        <dsp:cNvSpPr/>
      </dsp:nvSpPr>
      <dsp:spPr>
        <a:xfrm>
          <a:off x="0" y="2645214"/>
          <a:ext cx="3101603" cy="881738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Transformace CRS</a:t>
          </a:r>
        </a:p>
      </dsp:txBody>
      <dsp:txXfrm>
        <a:off x="454219" y="2774342"/>
        <a:ext cx="2193165" cy="623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4EC1E-9852-46CC-B3E4-2A0CA77A5347}">
      <dsp:nvSpPr>
        <dsp:cNvPr id="0" name=""/>
        <dsp:cNvSpPr/>
      </dsp:nvSpPr>
      <dsp:spPr>
        <a:xfrm>
          <a:off x="-204304" y="0"/>
          <a:ext cx="7691579" cy="1969447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F395C-3BA6-49A2-AA7E-7F5AC58532AA}">
      <dsp:nvSpPr>
        <dsp:cNvPr id="0" name=""/>
        <dsp:cNvSpPr/>
      </dsp:nvSpPr>
      <dsp:spPr>
        <a:xfrm>
          <a:off x="3226314" y="4159662"/>
          <a:ext cx="843843" cy="1039804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26EF49-ACCF-4DE0-A7D9-AA0BFEC5F33D}">
      <dsp:nvSpPr>
        <dsp:cNvPr id="0" name=""/>
        <dsp:cNvSpPr/>
      </dsp:nvSpPr>
      <dsp:spPr>
        <a:xfrm>
          <a:off x="1623011" y="4610669"/>
          <a:ext cx="4050450" cy="1012612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500" kern="1200" dirty="0"/>
        </a:p>
      </dsp:txBody>
      <dsp:txXfrm>
        <a:off x="2216186" y="4758963"/>
        <a:ext cx="2864100" cy="716024"/>
      </dsp:txXfrm>
    </dsp:sp>
    <dsp:sp modelId="{05FC454E-54D1-40F3-814C-0609D1066B09}">
      <dsp:nvSpPr>
        <dsp:cNvPr id="0" name=""/>
        <dsp:cNvSpPr/>
      </dsp:nvSpPr>
      <dsp:spPr>
        <a:xfrm>
          <a:off x="2016931" y="2344430"/>
          <a:ext cx="3579894" cy="1039639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ses-zlinsko_dbform.xls</a:t>
          </a:r>
        </a:p>
      </dsp:txBody>
      <dsp:txXfrm>
        <a:off x="2541194" y="2496682"/>
        <a:ext cx="2531368" cy="735135"/>
      </dsp:txXfrm>
    </dsp:sp>
    <dsp:sp modelId="{C610EE33-3E96-49C5-8A5C-8267FBD5F48F}">
      <dsp:nvSpPr>
        <dsp:cNvPr id="0" name=""/>
        <dsp:cNvSpPr/>
      </dsp:nvSpPr>
      <dsp:spPr>
        <a:xfrm>
          <a:off x="59257" y="846013"/>
          <a:ext cx="3629486" cy="834493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tx1"/>
              </a:solidFill>
            </a:rPr>
            <a:t>Transformace CRS</a:t>
          </a:r>
        </a:p>
      </dsp:txBody>
      <dsp:txXfrm>
        <a:off x="590783" y="968222"/>
        <a:ext cx="2566434" cy="590075"/>
      </dsp:txXfrm>
    </dsp:sp>
    <dsp:sp modelId="{18B2A91D-0EBD-49A1-A5F6-8D895456F2AE}">
      <dsp:nvSpPr>
        <dsp:cNvPr id="0" name=""/>
        <dsp:cNvSpPr/>
      </dsp:nvSpPr>
      <dsp:spPr>
        <a:xfrm>
          <a:off x="3102353" y="230733"/>
          <a:ext cx="3878862" cy="822919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tx1"/>
              </a:solidFill>
            </a:rPr>
            <a:t>Výběr </a:t>
          </a:r>
          <a:r>
            <a:rPr lang="cs-CZ" sz="2100" kern="1200" dirty="0" err="1">
              <a:solidFill>
                <a:schemeClr val="tx1"/>
              </a:solidFill>
            </a:rPr>
            <a:t>rel</a:t>
          </a:r>
          <a:r>
            <a:rPr lang="cs-CZ" sz="2100" kern="1200" dirty="0">
              <a:solidFill>
                <a:schemeClr val="tx1"/>
              </a:solidFill>
            </a:rPr>
            <a:t>. bodů sesuvů</a:t>
          </a:r>
        </a:p>
      </dsp:txBody>
      <dsp:txXfrm>
        <a:off x="3670399" y="351247"/>
        <a:ext cx="2742770" cy="581891"/>
      </dsp:txXfrm>
    </dsp:sp>
    <dsp:sp modelId="{35B88B86-D7BF-4D44-95A2-DCAED7953F02}">
      <dsp:nvSpPr>
        <dsp:cNvPr id="0" name=""/>
        <dsp:cNvSpPr/>
      </dsp:nvSpPr>
      <dsp:spPr>
        <a:xfrm>
          <a:off x="-402224" y="-222681"/>
          <a:ext cx="8100920" cy="480616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8C70E-9943-425D-8E81-C1FE56C69E20}">
      <dsp:nvSpPr>
        <dsp:cNvPr id="0" name=""/>
        <dsp:cNvSpPr/>
      </dsp:nvSpPr>
      <dsp:spPr>
        <a:xfrm>
          <a:off x="-699392" y="188516"/>
          <a:ext cx="8371960" cy="1299312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3E492-8FE3-4F53-AC83-5A13EC5A4B65}">
      <dsp:nvSpPr>
        <dsp:cNvPr id="0" name=""/>
        <dsp:cNvSpPr/>
      </dsp:nvSpPr>
      <dsp:spPr>
        <a:xfrm>
          <a:off x="3168350" y="2641149"/>
          <a:ext cx="725062" cy="1201845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354C32C-7539-47A6-B7AB-0AAB48879760}">
      <dsp:nvSpPr>
        <dsp:cNvPr id="0" name=""/>
        <dsp:cNvSpPr/>
      </dsp:nvSpPr>
      <dsp:spPr>
        <a:xfrm>
          <a:off x="1752237" y="3741324"/>
          <a:ext cx="3480301" cy="870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Dnešní výstup</a:t>
          </a:r>
        </a:p>
      </dsp:txBody>
      <dsp:txXfrm>
        <a:off x="1752237" y="3741324"/>
        <a:ext cx="3480301" cy="870075"/>
      </dsp:txXfrm>
    </dsp:sp>
    <dsp:sp modelId="{1C5E3506-5CB1-4514-929D-6B344B269811}">
      <dsp:nvSpPr>
        <dsp:cNvPr id="0" name=""/>
        <dsp:cNvSpPr/>
      </dsp:nvSpPr>
      <dsp:spPr>
        <a:xfrm>
          <a:off x="1314140" y="1633040"/>
          <a:ext cx="4522020" cy="800830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solidFill>
                <a:schemeClr val="tx1"/>
              </a:solidFill>
            </a:rPr>
            <a:t>Vrstva bodů sesuvů s atributy</a:t>
          </a:r>
        </a:p>
      </dsp:txBody>
      <dsp:txXfrm>
        <a:off x="1976374" y="1750319"/>
        <a:ext cx="3197552" cy="566272"/>
      </dsp:txXfrm>
    </dsp:sp>
    <dsp:sp modelId="{7AAB1FE6-F44A-4DDB-97B1-3340E4F56686}">
      <dsp:nvSpPr>
        <dsp:cNvPr id="0" name=""/>
        <dsp:cNvSpPr/>
      </dsp:nvSpPr>
      <dsp:spPr>
        <a:xfrm>
          <a:off x="0" y="624929"/>
          <a:ext cx="2167270" cy="797880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bg1"/>
              </a:solidFill>
            </a:rPr>
            <a:t>A07_Povodi_IV</a:t>
          </a:r>
        </a:p>
      </dsp:txBody>
      <dsp:txXfrm>
        <a:off x="317389" y="741776"/>
        <a:ext cx="1532492" cy="564186"/>
      </dsp:txXfrm>
    </dsp:sp>
    <dsp:sp modelId="{30563C2C-5463-484D-896C-591026D07101}">
      <dsp:nvSpPr>
        <dsp:cNvPr id="0" name=""/>
        <dsp:cNvSpPr/>
      </dsp:nvSpPr>
      <dsp:spPr>
        <a:xfrm>
          <a:off x="2088237" y="192881"/>
          <a:ext cx="2455296" cy="941900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bg1"/>
              </a:solidFill>
            </a:rPr>
            <a:t>A02_Vodni_tok_JU</a:t>
          </a:r>
        </a:p>
      </dsp:txBody>
      <dsp:txXfrm>
        <a:off x="2447807" y="330819"/>
        <a:ext cx="1736156" cy="666024"/>
      </dsp:txXfrm>
    </dsp:sp>
    <dsp:sp modelId="{4D0C9245-C573-4F3F-8522-7C8B26D55889}">
      <dsp:nvSpPr>
        <dsp:cNvPr id="0" name=""/>
        <dsp:cNvSpPr/>
      </dsp:nvSpPr>
      <dsp:spPr>
        <a:xfrm>
          <a:off x="-858684" y="29002"/>
          <a:ext cx="8702145" cy="324828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C609D-DEFA-4A4D-A3A7-B1E030322DD5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2F387-9FB8-41C8-8837-B7A097657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01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D5F6A1-71B2-41D0-95FA-83E23800AEB2}" type="slidenum">
              <a:rPr lang="cs-CZ" altLang="cs-CZ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8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43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51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00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76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67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98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84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64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33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76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04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051C7E5-36BD-4CA9-9471-6A27F73D24B2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62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old.arcdata.cz/podpora/tipy-a-triky/Detail/?contentId=110114" TargetMode="External"/><Relationship Id="rId2" Type="http://schemas.openxmlformats.org/officeDocument/2006/relationships/hyperlink" Target="http://www.epsg-registry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://geoportal.cuzk.cz/(S(jbpasqazayea2bfzac2u2p55))/Default.aspx?head_tab=sekce-01-gp&amp;mode=TextMeta&amp;text=wcts&amp;menu=1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desktop.arcgis.com/en/arcmap/10.4/map/working-with-layers/building-a-query-expression.htm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epartments.fsv.cvut.cz/k135/wwwold/exkurze/2006/karpaty_sesuvy.pdf" TargetMode="External"/><Relationship Id="rId2" Type="http://schemas.openxmlformats.org/officeDocument/2006/relationships/hyperlink" Target="http://zlinsky.denik.cz/zpravy_region/sesuvy-na-zlinsku-nejsou-nicim-neobvyklym-20130219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21651"/>
          </a:xfrm>
        </p:spPr>
        <p:txBody>
          <a:bodyPr>
            <a:normAutofit lnSpcReduction="10000"/>
          </a:bodyPr>
          <a:lstStyle/>
          <a:p>
            <a:pPr algn="r"/>
            <a:r>
              <a:rPr lang="cs-CZ" dirty="0"/>
              <a:t>Václav Paleček</a:t>
            </a:r>
          </a:p>
          <a:p>
            <a:pPr algn="r"/>
            <a:r>
              <a:rPr lang="cs-CZ" dirty="0"/>
              <a:t>Vendula Svobodová</a:t>
            </a:r>
          </a:p>
          <a:p>
            <a:r>
              <a:rPr lang="cs-CZ" dirty="0"/>
              <a:t>Jaro 2017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49067" y="1772816"/>
            <a:ext cx="6095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Z8818 Aplikovaná geoinformatika – Cvičení 2</a:t>
            </a:r>
          </a:p>
        </p:txBody>
      </p:sp>
    </p:spTree>
    <p:extLst>
      <p:ext uri="{BB962C8B-B14F-4D97-AF65-F5344CB8AC3E}">
        <p14:creationId xmlns:p14="http://schemas.microsoft.com/office/powerpoint/2010/main" val="2588348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Obsah / Postup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4408" y="1844824"/>
            <a:ext cx="7620000" cy="475252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Vytvoření SHP vrstev ze všech vstupních dat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Konverze souřadných systémů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Mapa </a:t>
            </a:r>
            <a:r>
              <a:rPr lang="cs-CZ" dirty="0" err="1"/>
              <a:t>přehledka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Výběr relevantních map z oblasti geologie, geomorfologie, půd, BPEJ, </a:t>
            </a:r>
            <a:r>
              <a:rPr lang="cs-CZ" dirty="0" err="1"/>
              <a:t>land</a:t>
            </a:r>
            <a:r>
              <a:rPr lang="cs-CZ" dirty="0"/>
              <a:t> use, </a:t>
            </a:r>
            <a:r>
              <a:rPr lang="cs-CZ" dirty="0" err="1"/>
              <a:t>land</a:t>
            </a:r>
            <a:r>
              <a:rPr lang="cs-CZ" dirty="0"/>
              <a:t> </a:t>
            </a:r>
            <a:r>
              <a:rPr lang="cs-CZ" dirty="0" err="1"/>
              <a:t>cover</a:t>
            </a:r>
            <a:r>
              <a:rPr lang="cs-CZ" dirty="0"/>
              <a:t> (min. 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Výběr povodí, na kterých leží zájmové území - 20 bodů sesuvů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Vodní toky, které protékají zájmovým územím - ořez podle povodí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Výpočet hustoty říční sítě</a:t>
            </a:r>
          </a:p>
          <a:p>
            <a:pPr marL="0" indent="0">
              <a:buNone/>
            </a:pPr>
            <a:r>
              <a:rPr lang="cs-CZ" dirty="0"/>
              <a:t>				+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423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Obsah / Postup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63586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				+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Digitální model reliéfu (TIN, </a:t>
            </a:r>
            <a:r>
              <a:rPr lang="cs-CZ" dirty="0" err="1"/>
              <a:t>Topo</a:t>
            </a:r>
            <a:r>
              <a:rPr lang="cs-CZ" dirty="0"/>
              <a:t> To </a:t>
            </a:r>
            <a:r>
              <a:rPr lang="cs-CZ" dirty="0" err="1"/>
              <a:t>Raster</a:t>
            </a:r>
            <a:r>
              <a:rPr lang="cs-CZ" dirty="0"/>
              <a:t>, IDW, Spline)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Srovnání, popř. Map Algebra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Sklon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Orientace svahů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Stínovaný reliéf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Zakřivení svahů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Směr odtoku, akumulace odtoku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Terénní profil, spádová křivka, příčný profil, podélný profil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3D model území</a:t>
            </a:r>
          </a:p>
        </p:txBody>
      </p:sp>
    </p:spTree>
    <p:extLst>
      <p:ext uri="{BB962C8B-B14F-4D97-AF65-F5344CB8AC3E}">
        <p14:creationId xmlns:p14="http://schemas.microsoft.com/office/powerpoint/2010/main" val="4066168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Struktura protokolů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9157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Hlavička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Cíl práce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Úvod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Nastínění problematiky a možných řešení v rámci protokolu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Metody a pracovní postup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Přehled funkcí použitých pro zpracování cvičení 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Výsledky cvičení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Diskuse a závěr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/>
              <a:t> </a:t>
            </a:r>
            <a:r>
              <a:rPr lang="cs-CZ" sz="2800" b="1" dirty="0"/>
              <a:t>Termín odevzdání 9. 4. 2017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996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Příprava dat – totální stanice</a:t>
            </a:r>
          </a:p>
        </p:txBody>
      </p:sp>
      <p:graphicFrame>
        <p:nvGraphicFramePr>
          <p:cNvPr id="13" name="Zástupný symbol pro obsah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2204659"/>
              </p:ext>
            </p:extLst>
          </p:nvPr>
        </p:nvGraphicFramePr>
        <p:xfrm>
          <a:off x="986956" y="2708920"/>
          <a:ext cx="3101603" cy="3526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5904" y="1844824"/>
            <a:ext cx="3430856" cy="465313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6804248" y="2096852"/>
            <a:ext cx="504056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970017" y="1873301"/>
            <a:ext cx="3771899" cy="10396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Propojení na základě sloupce „</a:t>
            </a:r>
            <a:r>
              <a:rPr lang="cs-CZ" dirty="0" err="1"/>
              <a:t>nazev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200541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Příprava dat- GPS</a:t>
            </a: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78701"/>
              </p:ext>
            </p:extLst>
          </p:nvPr>
        </p:nvGraphicFramePr>
        <p:xfrm>
          <a:off x="822960" y="2204864"/>
          <a:ext cx="3101603" cy="3526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2204864"/>
            <a:ext cx="4333875" cy="241935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7236296" y="2276872"/>
            <a:ext cx="792088" cy="360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4473448" y="5091717"/>
            <a:ext cx="3771899" cy="10396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Propojení na základě sloupce „Comment“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2146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Příprava dat - dodatečné atributy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1" y="2121762"/>
            <a:ext cx="3771899" cy="76361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Propojení na základě sloupce „sesuv“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5004048" y="1845734"/>
            <a:ext cx="3579894" cy="1039639"/>
            <a:chOff x="2016931" y="2344430"/>
            <a:chExt cx="3579894" cy="1039639"/>
          </a:xfrm>
          <a:scene3d>
            <a:camera prst="orthographicFront"/>
            <a:lightRig rig="flat" dir="t"/>
          </a:scene3d>
        </p:grpSpPr>
        <p:sp>
          <p:nvSpPr>
            <p:cNvPr id="6" name="Ovál 5"/>
            <p:cNvSpPr/>
            <p:nvPr/>
          </p:nvSpPr>
          <p:spPr>
            <a:xfrm>
              <a:off x="2016931" y="2344430"/>
              <a:ext cx="3579894" cy="1039639"/>
            </a:xfrm>
            <a:prstGeom prst="ellipse">
              <a:avLst/>
            </a:prstGeom>
            <a:solidFill>
              <a:srgbClr val="0070C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ál 4"/>
            <p:cNvSpPr txBox="1"/>
            <p:nvPr/>
          </p:nvSpPr>
          <p:spPr>
            <a:xfrm>
              <a:off x="2541194" y="2496682"/>
              <a:ext cx="2531368" cy="7351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100" kern="1200" dirty="0"/>
                <a:t>ses-zlinsko_dbform.xls</a:t>
              </a:r>
            </a:p>
          </p:txBody>
        </p:sp>
      </p:grp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216244"/>
            <a:ext cx="6381750" cy="3619500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492430" y="3429000"/>
            <a:ext cx="504056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314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22282582"/>
              </p:ext>
            </p:extLst>
          </p:nvPr>
        </p:nvGraphicFramePr>
        <p:xfrm>
          <a:off x="899592" y="548680"/>
          <a:ext cx="72964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4353"/>
            <a:ext cx="9144000" cy="5143500"/>
          </a:xfrm>
          <a:prstGeom prst="rect">
            <a:avLst/>
          </a:prstGeom>
        </p:spPr>
      </p:pic>
      <p:grpSp>
        <p:nvGrpSpPr>
          <p:cNvPr id="6" name="Skupina 5"/>
          <p:cNvGrpSpPr/>
          <p:nvPr/>
        </p:nvGrpSpPr>
        <p:grpSpPr>
          <a:xfrm>
            <a:off x="2339752" y="5923926"/>
            <a:ext cx="4527302" cy="881738"/>
            <a:chOff x="0" y="2645214"/>
            <a:chExt cx="3101603" cy="881738"/>
          </a:xfrm>
          <a:scene3d>
            <a:camera prst="orthographicFront"/>
            <a:lightRig rig="flat" dir="t"/>
          </a:scene3d>
        </p:grpSpPr>
        <p:sp>
          <p:nvSpPr>
            <p:cNvPr id="7" name="Ovál 6"/>
            <p:cNvSpPr/>
            <p:nvPr/>
          </p:nvSpPr>
          <p:spPr>
            <a:xfrm>
              <a:off x="0" y="2645214"/>
              <a:ext cx="3101603" cy="881738"/>
            </a:xfrm>
            <a:prstGeom prst="ellipse">
              <a:avLst/>
            </a:prstGeom>
            <a:solidFill>
              <a:srgbClr val="92D05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Ovál 4"/>
            <p:cNvSpPr txBox="1"/>
            <p:nvPr/>
          </p:nvSpPr>
          <p:spPr>
            <a:xfrm>
              <a:off x="591982" y="2787019"/>
              <a:ext cx="1973275" cy="6234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cs-CZ" dirty="0"/>
                <a:t>Vrstva bodů sesuvů s atributy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Načtení XLS nebo TXT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i="1" dirty="0"/>
              <a:t>Display XY Data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Na co si dát pozor: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Pojmenování sloupců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Desetinná tečka / čárka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Souřadnicový systém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Pořadí souřadnic (nepřehodit X a Y)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632" y="2060848"/>
            <a:ext cx="3430856" cy="46531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10800" r="78350" b="52800"/>
          <a:stretch/>
        </p:blipFill>
        <p:spPr>
          <a:xfrm>
            <a:off x="1043608" y="3956240"/>
            <a:ext cx="2699792" cy="2553186"/>
          </a:xfrm>
          <a:prstGeom prst="rect">
            <a:avLst/>
          </a:prstGeom>
        </p:spPr>
      </p:pic>
      <p:sp>
        <p:nvSpPr>
          <p:cNvPr id="5" name="Šipka: doleva 4"/>
          <p:cNvSpPr/>
          <p:nvPr/>
        </p:nvSpPr>
        <p:spPr>
          <a:xfrm>
            <a:off x="3594400" y="6049457"/>
            <a:ext cx="2088232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08" y="2992912"/>
            <a:ext cx="2376264" cy="372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ipka: doprava 6"/>
          <p:cNvSpPr/>
          <p:nvPr/>
        </p:nvSpPr>
        <p:spPr>
          <a:xfrm>
            <a:off x="3451048" y="4061108"/>
            <a:ext cx="1692696" cy="355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6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38898"/>
            <a:ext cx="7543800" cy="871479"/>
          </a:xfrm>
        </p:spPr>
        <p:txBody>
          <a:bodyPr>
            <a:normAutofit/>
          </a:bodyPr>
          <a:lstStyle/>
          <a:p>
            <a:r>
              <a:rPr lang="cs-CZ" sz="3600" dirty="0"/>
              <a:t>Připojení externích tabulek a TXT dat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95537" y="1845734"/>
            <a:ext cx="7971224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i="1" dirty="0" err="1"/>
              <a:t>Join</a:t>
            </a:r>
            <a:endParaRPr lang="cs-CZ" i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i="1" dirty="0" err="1"/>
              <a:t>Keep</a:t>
            </a:r>
            <a:r>
              <a:rPr lang="cs-CZ" i="1" dirty="0"/>
              <a:t> </a:t>
            </a:r>
            <a:r>
              <a:rPr lang="cs-CZ" i="1" dirty="0" err="1"/>
              <a:t>all</a:t>
            </a:r>
            <a:r>
              <a:rPr lang="cs-CZ" i="1" dirty="0"/>
              <a:t> x </a:t>
            </a:r>
            <a:r>
              <a:rPr lang="cs-CZ" i="1" dirty="0" err="1"/>
              <a:t>Keep</a:t>
            </a:r>
            <a:r>
              <a:rPr lang="cs-CZ" i="1" dirty="0"/>
              <a:t> </a:t>
            </a:r>
            <a:r>
              <a:rPr lang="cs-CZ" i="1" dirty="0" err="1"/>
              <a:t>only</a:t>
            </a:r>
            <a:r>
              <a:rPr lang="cs-CZ" i="1" dirty="0"/>
              <a:t> </a:t>
            </a:r>
            <a:r>
              <a:rPr lang="cs-CZ" i="1" dirty="0" err="1"/>
              <a:t>matching</a:t>
            </a:r>
            <a:r>
              <a:rPr lang="cs-CZ" i="1" dirty="0"/>
              <a:t> </a:t>
            </a:r>
            <a:r>
              <a:rPr lang="cs-CZ" i="1" dirty="0" err="1"/>
              <a:t>records</a:t>
            </a:r>
            <a:endParaRPr lang="cs-CZ" i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i="1" dirty="0"/>
              <a:t> </a:t>
            </a:r>
            <a:r>
              <a:rPr lang="cs-CZ" dirty="0"/>
              <a:t>Pozor na datové typy sloupců (řetězec </a:t>
            </a:r>
            <a:r>
              <a:rPr lang="cs-CZ" dirty="0" err="1"/>
              <a:t>vs</a:t>
            </a:r>
            <a:r>
              <a:rPr lang="cs-CZ" dirty="0"/>
              <a:t> číslo) !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r="55512" b="51400"/>
          <a:stretch/>
        </p:blipFill>
        <p:spPr>
          <a:xfrm>
            <a:off x="719963" y="3316425"/>
            <a:ext cx="5356945" cy="329183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043" y="1628800"/>
            <a:ext cx="3476957" cy="501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999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Úpravy atributů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i="1" dirty="0" err="1"/>
              <a:t>Add</a:t>
            </a:r>
            <a:r>
              <a:rPr lang="cs-CZ" i="1" dirty="0"/>
              <a:t> </a:t>
            </a:r>
            <a:r>
              <a:rPr lang="cs-CZ" i="1" dirty="0" err="1"/>
              <a:t>Field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Short</a:t>
            </a:r>
            <a:r>
              <a:rPr lang="cs-CZ" dirty="0"/>
              <a:t>/</a:t>
            </a:r>
            <a:r>
              <a:rPr lang="cs-CZ" i="1" dirty="0"/>
              <a:t>Long</a:t>
            </a:r>
            <a:r>
              <a:rPr lang="cs-CZ" dirty="0"/>
              <a:t> - krátké/dlouhé číselné pole bez desetinných čísel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Float</a:t>
            </a:r>
            <a:r>
              <a:rPr lang="cs-CZ" dirty="0"/>
              <a:t>/</a:t>
            </a:r>
            <a:r>
              <a:rPr lang="cs-CZ" i="1" dirty="0"/>
              <a:t>Double</a:t>
            </a:r>
            <a:r>
              <a:rPr lang="cs-CZ" dirty="0"/>
              <a:t> - číselné pole s desetinnými čísly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i="1" dirty="0" err="1"/>
              <a:t>Precision</a:t>
            </a:r>
            <a:r>
              <a:rPr lang="cs-CZ" dirty="0"/>
              <a:t> - počet číslic, které budou v poli uloženy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i="1" dirty="0"/>
              <a:t>Scale</a:t>
            </a:r>
            <a:r>
              <a:rPr lang="en-US" dirty="0"/>
              <a:t> - </a:t>
            </a: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desetinných</a:t>
            </a:r>
            <a:r>
              <a:rPr lang="en-US" dirty="0"/>
              <a:t> </a:t>
            </a:r>
            <a:r>
              <a:rPr lang="en-US" dirty="0" err="1"/>
              <a:t>míst</a:t>
            </a:r>
            <a:r>
              <a:rPr lang="en-US" dirty="0"/>
              <a:t> (pro </a:t>
            </a:r>
            <a:r>
              <a:rPr lang="en-US" dirty="0" err="1"/>
              <a:t>typ</a:t>
            </a:r>
            <a:r>
              <a:rPr lang="en-US" dirty="0"/>
              <a:t> float a double)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Text</a:t>
            </a:r>
            <a:r>
              <a:rPr lang="cs-CZ" dirty="0"/>
              <a:t> - alfanumerický </a:t>
            </a:r>
            <a:r>
              <a:rPr lang="cs-CZ" dirty="0" err="1"/>
              <a:t>řetezec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Date</a:t>
            </a:r>
            <a:r>
              <a:rPr lang="cs-CZ" dirty="0"/>
              <a:t> - Datum/čas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i="1" dirty="0" err="1"/>
              <a:t>Delete</a:t>
            </a:r>
            <a:r>
              <a:rPr lang="cs-CZ" i="1" dirty="0"/>
              <a:t> </a:t>
            </a:r>
            <a:r>
              <a:rPr lang="cs-CZ" i="1" dirty="0" err="1"/>
              <a:t>Field</a:t>
            </a:r>
            <a:endParaRPr lang="cs-CZ" i="1" dirty="0"/>
          </a:p>
          <a:p>
            <a:endParaRPr 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42" y="2254746"/>
            <a:ext cx="2053922" cy="20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6375" t="36000" r="15350" b="33200"/>
          <a:stretch/>
        </p:blipFill>
        <p:spPr>
          <a:xfrm>
            <a:off x="1475656" y="4594256"/>
            <a:ext cx="750847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20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Geologické mapy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WMS služby: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Legenda úplná, nečitelná = nevhodné pro kartografické výstupy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Možnost vygenerování pro „vlastní“ zpracovávané území v GIS přímo na stránkách ČGS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2362" t="8934"/>
          <a:stretch/>
        </p:blipFill>
        <p:spPr>
          <a:xfrm>
            <a:off x="29841" y="3212976"/>
            <a:ext cx="6183264" cy="36266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0625" t="11501" r="72050" b="14067"/>
          <a:stretch/>
        </p:blipFill>
        <p:spPr>
          <a:xfrm>
            <a:off x="5868144" y="2996952"/>
            <a:ext cx="3003702" cy="39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6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Úpravy atributů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4397113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Další práce s atributy: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Summarize</a:t>
            </a:r>
            <a:r>
              <a:rPr lang="cs-CZ" i="1" dirty="0"/>
              <a:t>, </a:t>
            </a:r>
            <a:r>
              <a:rPr lang="cs-CZ" i="1" dirty="0" err="1"/>
              <a:t>Statistics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Field</a:t>
            </a:r>
            <a:r>
              <a:rPr lang="cs-CZ" i="1" dirty="0"/>
              <a:t> </a:t>
            </a:r>
            <a:r>
              <a:rPr lang="cs-CZ" i="1" dirty="0" err="1"/>
              <a:t>Calculator</a:t>
            </a:r>
            <a:r>
              <a:rPr lang="cs-CZ" i="1" dirty="0"/>
              <a:t> </a:t>
            </a:r>
            <a:r>
              <a:rPr lang="cs-CZ" dirty="0"/>
              <a:t>– VB/Python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Calculate</a:t>
            </a:r>
            <a:r>
              <a:rPr lang="cs-CZ" i="1" dirty="0"/>
              <a:t> Geometry </a:t>
            </a:r>
            <a:r>
              <a:rPr lang="cs-CZ" dirty="0"/>
              <a:t>– možnosti podle typu geometrie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5037" t="19218" r="35038" b="17801"/>
          <a:stretch/>
        </p:blipFill>
        <p:spPr>
          <a:xfrm>
            <a:off x="1223628" y="3553214"/>
            <a:ext cx="2736304" cy="32394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6613" t="33201" r="36613" b="33200"/>
          <a:stretch/>
        </p:blipFill>
        <p:spPr>
          <a:xfrm>
            <a:off x="5880176" y="1484784"/>
            <a:ext cx="3168352" cy="22364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6612" t="33201" r="36613" b="33200"/>
          <a:stretch/>
        </p:blipFill>
        <p:spPr>
          <a:xfrm>
            <a:off x="5436096" y="2936456"/>
            <a:ext cx="3168352" cy="22364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36612" t="33201" r="36613" b="33200"/>
          <a:stretch/>
        </p:blipFill>
        <p:spPr>
          <a:xfrm>
            <a:off x="4716016" y="4410458"/>
            <a:ext cx="3182357" cy="2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66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dirty="0"/>
              <a:t>Souřadnicové systémy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/>
              <a:t>European</a:t>
            </a:r>
            <a:r>
              <a:rPr lang="cs-CZ" b="1" dirty="0"/>
              <a:t> </a:t>
            </a:r>
            <a:r>
              <a:rPr lang="cs-CZ" b="1" dirty="0" err="1"/>
              <a:t>Petroleum</a:t>
            </a:r>
            <a:r>
              <a:rPr lang="cs-CZ" b="1" dirty="0"/>
              <a:t> </a:t>
            </a:r>
            <a:r>
              <a:rPr lang="cs-CZ" b="1" dirty="0" err="1"/>
              <a:t>Survey</a:t>
            </a:r>
            <a:r>
              <a:rPr lang="cs-CZ" b="1" dirty="0"/>
              <a:t> Group (EPSG):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 dirty="0"/>
              <a:t>Číselník souřadnicových systémů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000" i="1" dirty="0"/>
              <a:t>S-</a:t>
            </a:r>
            <a:r>
              <a:rPr lang="cs-CZ" altLang="cs-CZ" sz="2000" i="1" dirty="0" err="1"/>
              <a:t>JTSK_Krovak_East_North</a:t>
            </a:r>
            <a:r>
              <a:rPr lang="cs-CZ" altLang="cs-CZ" sz="2000" i="1" dirty="0"/>
              <a:t>: 5514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000" i="1" dirty="0"/>
              <a:t>WGS_1984_UTM_Zone_33N: 32633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>
                <a:hlinkClick r:id="rId2"/>
              </a:rPr>
              <a:t>http://www.epsg-registry.org/</a:t>
            </a:r>
            <a:endParaRPr lang="cs-CZ" alt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/>
              <a:t> </a:t>
            </a:r>
            <a:r>
              <a:rPr lang="cs-CZ" altLang="cs-CZ" b="1" dirty="0"/>
              <a:t>Transformace: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>
                <a:hlinkClick r:id="rId3"/>
              </a:rPr>
              <a:t>http://old.arcdata.cz/podpora/tipy-a-triky/Detail/?contentId=110114</a:t>
            </a:r>
            <a:endParaRPr lang="cs-CZ" alt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>
                <a:hlinkClick r:id="rId4"/>
              </a:rPr>
              <a:t>http://geoportal.cuzk.cz/(S(jbpasqazayea2bfzac2u2p55))/Default.aspx?head_tab=sekce-01-gp&amp;mode=TextMeta&amp;text=wcts&amp;menu=19</a:t>
            </a:r>
            <a:endParaRPr lang="cs-CZ" altLang="cs-CZ" dirty="0"/>
          </a:p>
          <a:p>
            <a:endParaRPr lang="cs-CZ" alt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01" y="286604"/>
            <a:ext cx="4014199" cy="661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26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Transformace souřadnicových systémů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131840" y="170080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Má vrstva definovaný souřadnicový systém?  (</a:t>
            </a:r>
            <a:r>
              <a:rPr lang="cs-CZ" dirty="0" err="1"/>
              <a:t>Properties</a:t>
            </a:r>
            <a:r>
              <a:rPr lang="cs-CZ" dirty="0"/>
              <a:t> – Source)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65322" y="362282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Data management </a:t>
            </a:r>
            <a:r>
              <a:rPr lang="cs-CZ" dirty="0" err="1"/>
              <a:t>Tools</a:t>
            </a:r>
            <a:r>
              <a:rPr lang="cs-CZ" dirty="0"/>
              <a:t> – </a:t>
            </a:r>
            <a:r>
              <a:rPr lang="cs-CZ" dirty="0" err="1"/>
              <a:t>Projections</a:t>
            </a:r>
            <a:r>
              <a:rPr lang="cs-CZ" dirty="0"/>
              <a:t> and </a:t>
            </a:r>
            <a:r>
              <a:rPr lang="cs-CZ" dirty="0" err="1"/>
              <a:t>transformations</a:t>
            </a:r>
            <a:r>
              <a:rPr lang="cs-CZ" dirty="0"/>
              <a:t>  -  </a:t>
            </a:r>
            <a:r>
              <a:rPr lang="cs-CZ" i="1" dirty="0" err="1"/>
              <a:t>Define</a:t>
            </a:r>
            <a:r>
              <a:rPr lang="cs-CZ" i="1" dirty="0"/>
              <a:t> </a:t>
            </a:r>
            <a:r>
              <a:rPr lang="cs-CZ" i="1" dirty="0" err="1"/>
              <a:t>Projection</a:t>
            </a:r>
            <a:endParaRPr lang="cs-CZ" i="1" dirty="0"/>
          </a:p>
        </p:txBody>
      </p:sp>
      <p:sp>
        <p:nvSpPr>
          <p:cNvPr id="8" name="Šipka dolů 7"/>
          <p:cNvSpPr/>
          <p:nvPr/>
        </p:nvSpPr>
        <p:spPr>
          <a:xfrm rot="18639359">
            <a:off x="4997314" y="2588230"/>
            <a:ext cx="367037" cy="1005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 rot="2532585">
            <a:off x="2948322" y="2588229"/>
            <a:ext cx="367037" cy="1005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076056" y="273205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ANO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051720" y="273205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652120" y="358579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Data management </a:t>
            </a:r>
            <a:r>
              <a:rPr lang="cs-CZ" dirty="0" err="1"/>
              <a:t>Tools</a:t>
            </a:r>
            <a:r>
              <a:rPr lang="cs-CZ" dirty="0"/>
              <a:t> – </a:t>
            </a:r>
            <a:r>
              <a:rPr lang="cs-CZ" dirty="0" err="1"/>
              <a:t>Projections</a:t>
            </a:r>
            <a:r>
              <a:rPr lang="cs-CZ" dirty="0"/>
              <a:t> and </a:t>
            </a:r>
            <a:r>
              <a:rPr lang="cs-CZ" dirty="0" err="1"/>
              <a:t>transformations</a:t>
            </a:r>
            <a:r>
              <a:rPr lang="cs-CZ" dirty="0"/>
              <a:t>  -  </a:t>
            </a:r>
            <a:r>
              <a:rPr lang="cs-CZ" i="1" dirty="0"/>
              <a:t>Project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15"/>
          <a:stretch/>
        </p:blipFill>
        <p:spPr bwMode="auto">
          <a:xfrm>
            <a:off x="323528" y="4946014"/>
            <a:ext cx="3959523" cy="136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53"/>
          <a:stretch/>
        </p:blipFill>
        <p:spPr bwMode="auto">
          <a:xfrm>
            <a:off x="4788024" y="4581128"/>
            <a:ext cx="3991252" cy="219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Šipka dolů 14"/>
          <p:cNvSpPr/>
          <p:nvPr/>
        </p:nvSpPr>
        <p:spPr>
          <a:xfrm rot="16200000">
            <a:off x="4647159" y="3607023"/>
            <a:ext cx="367037" cy="1005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470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4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3295650"/>
            <a:ext cx="5638800" cy="356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600075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492500" y="2997200"/>
            <a:ext cx="21510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Transformační rovnice</a:t>
            </a:r>
          </a:p>
        </p:txBody>
      </p:sp>
      <p:sp>
        <p:nvSpPr>
          <p:cNvPr id="18438" name="TextovéPole 6"/>
          <p:cNvSpPr txBox="1">
            <a:spLocks noChangeArrowheads="1"/>
          </p:cNvSpPr>
          <p:nvPr/>
        </p:nvSpPr>
        <p:spPr bwMode="auto">
          <a:xfrm>
            <a:off x="179512" y="4869160"/>
            <a:ext cx="312261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000" dirty="0"/>
              <a:t>Již existuje 5. verze:</a:t>
            </a:r>
          </a:p>
          <a:p>
            <a:pPr eaLnBrk="1" hangingPunct="1"/>
            <a:r>
              <a:rPr lang="cs-CZ" altLang="cs-CZ" sz="1600" dirty="0"/>
              <a:t>S_JTSK_To_WGS_1948_5</a:t>
            </a:r>
          </a:p>
          <a:p>
            <a:pPr eaLnBrk="1" hangingPunct="1"/>
            <a:r>
              <a:rPr lang="cs-CZ" altLang="cs-CZ" sz="1600" dirty="0"/>
              <a:t>(1,3 a 5 využitelné pro ČR</a:t>
            </a:r>
          </a:p>
          <a:p>
            <a:pPr eaLnBrk="1" hangingPunct="1"/>
            <a:r>
              <a:rPr lang="cs-CZ" altLang="cs-CZ" sz="1600" dirty="0"/>
              <a:t>2,3,4 pro SR)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2771775" y="5301208"/>
            <a:ext cx="7207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794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dirty="0"/>
              <a:t>Transformace „on-</a:t>
            </a:r>
            <a:r>
              <a:rPr lang="cs-CZ" altLang="cs-CZ" sz="4000" dirty="0" err="1"/>
              <a:t>the</a:t>
            </a:r>
            <a:r>
              <a:rPr lang="cs-CZ" altLang="cs-CZ" sz="4000" dirty="0"/>
              <a:t>-</a:t>
            </a:r>
            <a:r>
              <a:rPr lang="cs-CZ" altLang="cs-CZ" sz="4000" dirty="0" err="1"/>
              <a:t>fly</a:t>
            </a:r>
            <a:r>
              <a:rPr lang="cs-CZ" altLang="cs-CZ" sz="4000" dirty="0"/>
              <a:t>“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9" y="1845734"/>
            <a:ext cx="9061450" cy="370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43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/>
              <a:t>Kde „netransformovat“ souřadnicové systémy</a:t>
            </a:r>
          </a:p>
        </p:txBody>
      </p:sp>
      <p:pic>
        <p:nvPicPr>
          <p:cNvPr id="3277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4" t="11353" b="31062"/>
          <a:stretch>
            <a:fillRect/>
          </a:stretch>
        </p:blipFill>
        <p:spPr>
          <a:xfrm>
            <a:off x="1178406" y="2305098"/>
            <a:ext cx="2383394" cy="4528741"/>
          </a:xfrm>
        </p:spPr>
      </p:pic>
      <p:pic>
        <p:nvPicPr>
          <p:cNvPr id="3277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 t="21001" r="36015" b="21251"/>
          <a:stretch>
            <a:fillRect/>
          </a:stretch>
        </p:blipFill>
        <p:spPr bwMode="auto">
          <a:xfrm>
            <a:off x="3788388" y="2280937"/>
            <a:ext cx="3864336" cy="455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Zástupný symbol pro obsah 2"/>
          <p:cNvSpPr txBox="1">
            <a:spLocks/>
          </p:cNvSpPr>
          <p:nvPr/>
        </p:nvSpPr>
        <p:spPr bwMode="auto">
          <a:xfrm>
            <a:off x="822960" y="1751770"/>
            <a:ext cx="9217148" cy="60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639763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dirty="0"/>
              <a:t>Pokud souřadnicový systém </a:t>
            </a:r>
            <a:r>
              <a:rPr lang="cs-CZ" altLang="cs-CZ" sz="2000" b="1" dirty="0"/>
              <a:t>BYL</a:t>
            </a:r>
            <a:r>
              <a:rPr lang="cs-CZ" altLang="cs-CZ" sz="2000" dirty="0"/>
              <a:t> dříve přiřazen</a:t>
            </a:r>
          </a:p>
        </p:txBody>
      </p:sp>
      <p:sp>
        <p:nvSpPr>
          <p:cNvPr id="8" name="Násobení 7"/>
          <p:cNvSpPr/>
          <p:nvPr/>
        </p:nvSpPr>
        <p:spPr>
          <a:xfrm>
            <a:off x="812187" y="1508768"/>
            <a:ext cx="6840537" cy="6121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40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Databázové dotazy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Vyhledávání hodnot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Select</a:t>
            </a:r>
            <a:r>
              <a:rPr lang="cs-CZ" i="1" dirty="0"/>
              <a:t> By </a:t>
            </a:r>
            <a:r>
              <a:rPr lang="cs-CZ" i="1" dirty="0" err="1"/>
              <a:t>Attributes</a:t>
            </a:r>
            <a:r>
              <a:rPr lang="cs-CZ" i="1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M</a:t>
            </a:r>
            <a:r>
              <a:rPr lang="en-US" dirty="0" err="1"/>
              <a:t>etody</a:t>
            </a:r>
            <a:r>
              <a:rPr lang="cs-CZ" dirty="0"/>
              <a:t>:</a:t>
            </a:r>
            <a:r>
              <a:rPr lang="en-US" dirty="0"/>
              <a:t> „</a:t>
            </a:r>
            <a:r>
              <a:rPr lang="en-US" i="1" dirty="0"/>
              <a:t>new – add to – </a:t>
            </a:r>
            <a:r>
              <a:rPr lang="cs-CZ" i="1" dirty="0" err="1"/>
              <a:t>remove</a:t>
            </a:r>
            <a:r>
              <a:rPr lang="cs-CZ" i="1" dirty="0"/>
              <a:t> – </a:t>
            </a:r>
            <a:r>
              <a:rPr lang="en-US" i="1" dirty="0"/>
              <a:t>from current selection</a:t>
            </a:r>
            <a:r>
              <a:rPr lang="en-US" dirty="0"/>
              <a:t>“</a:t>
            </a:r>
            <a:endParaRPr lang="cs-CZ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Výrazy SQL s výhradami: </a:t>
            </a:r>
            <a:r>
              <a:rPr lang="cs-CZ" dirty="0" err="1">
                <a:hlinkClick r:id="rId2"/>
              </a:rPr>
              <a:t>Building</a:t>
            </a:r>
            <a:r>
              <a:rPr lang="cs-CZ" dirty="0">
                <a:hlinkClick r:id="rId2"/>
              </a:rPr>
              <a:t> a </a:t>
            </a:r>
            <a:r>
              <a:rPr lang="cs-CZ" dirty="0" err="1">
                <a:hlinkClick r:id="rId2"/>
              </a:rPr>
              <a:t>query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expression</a:t>
            </a:r>
            <a:endParaRPr lang="cs-CZ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Textové řetězce psát v uvozovkách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 err="1"/>
              <a:t>Get</a:t>
            </a:r>
            <a:r>
              <a:rPr lang="cs-CZ" dirty="0"/>
              <a:t> </a:t>
            </a:r>
            <a:r>
              <a:rPr lang="cs-CZ" dirty="0" err="1"/>
              <a:t>Unique</a:t>
            </a:r>
            <a:r>
              <a:rPr lang="cs-CZ" dirty="0"/>
              <a:t> </a:t>
            </a:r>
            <a:r>
              <a:rPr lang="cs-CZ" dirty="0" err="1"/>
              <a:t>Values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Vkládání/kopírování/výpočet hodnot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Nad atributovou tabulkou dat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Field</a:t>
            </a:r>
            <a:r>
              <a:rPr lang="cs-CZ" i="1" dirty="0"/>
              <a:t> </a:t>
            </a:r>
            <a:r>
              <a:rPr lang="cs-CZ" i="1" dirty="0" err="1"/>
              <a:t>Calculator</a:t>
            </a:r>
            <a:endParaRPr lang="cs-CZ" i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Závorky, des. tečka, uvozovky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3463" t="6601" r="43700" b="37400"/>
          <a:stretch/>
        </p:blipFill>
        <p:spPr>
          <a:xfrm>
            <a:off x="5868144" y="2132856"/>
            <a:ext cx="3074680" cy="424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08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59" y="243194"/>
            <a:ext cx="7543800" cy="684625"/>
          </a:xfrm>
        </p:spPr>
        <p:txBody>
          <a:bodyPr>
            <a:normAutofit fontScale="90000"/>
          </a:bodyPr>
          <a:lstStyle/>
          <a:p>
            <a:r>
              <a:rPr lang="cs-CZ" dirty="0"/>
              <a:t>Prostorové dotazy a operace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3"/>
            <a:ext cx="7543801" cy="482362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Nad vybranými geometriemi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Dotazy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Select</a:t>
            </a:r>
            <a:r>
              <a:rPr lang="cs-CZ" i="1" dirty="0"/>
              <a:t> By </a:t>
            </a:r>
            <a:r>
              <a:rPr lang="cs-CZ" i="1" dirty="0" err="1"/>
              <a:t>Location</a:t>
            </a:r>
            <a:endParaRPr lang="cs-CZ" i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Operace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Intersect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Union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Identity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Clip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Erase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Update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Split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Merge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Spatial</a:t>
            </a:r>
            <a:r>
              <a:rPr lang="cs-CZ" i="1" dirty="0"/>
              <a:t> </a:t>
            </a:r>
            <a:r>
              <a:rPr lang="cs-CZ" i="1" dirty="0" err="1"/>
              <a:t>join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Dissolve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9525" t="9400" r="45275" b="19201"/>
          <a:stretch/>
        </p:blipFill>
        <p:spPr>
          <a:xfrm>
            <a:off x="5652120" y="1215620"/>
            <a:ext cx="3315192" cy="52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20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251520" y="155774"/>
            <a:ext cx="7543800" cy="713182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povodí a vodních toků</a:t>
            </a:r>
          </a:p>
        </p:txBody>
      </p:sp>
      <p:graphicFrame>
        <p:nvGraphicFramePr>
          <p:cNvPr id="10" name="Zástupný symbol pro obsah 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41716305"/>
              </p:ext>
            </p:extLst>
          </p:nvPr>
        </p:nvGraphicFramePr>
        <p:xfrm>
          <a:off x="1043608" y="1435924"/>
          <a:ext cx="6984776" cy="4640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Skupina 11"/>
          <p:cNvGrpSpPr/>
          <p:nvPr/>
        </p:nvGrpSpPr>
        <p:grpSpPr>
          <a:xfrm>
            <a:off x="5652120" y="1844824"/>
            <a:ext cx="2455296" cy="941900"/>
            <a:chOff x="2088237" y="192881"/>
            <a:chExt cx="2455296" cy="941900"/>
          </a:xfrm>
          <a:solidFill>
            <a:srgbClr val="FFC000"/>
          </a:solidFill>
          <a:scene3d>
            <a:camera prst="orthographicFront"/>
            <a:lightRig rig="flat" dir="t"/>
          </a:scene3d>
        </p:grpSpPr>
        <p:sp>
          <p:nvSpPr>
            <p:cNvPr id="13" name="Ovál 12"/>
            <p:cNvSpPr/>
            <p:nvPr/>
          </p:nvSpPr>
          <p:spPr>
            <a:xfrm>
              <a:off x="2088237" y="192881"/>
              <a:ext cx="2455296" cy="941900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ál 4"/>
            <p:cNvSpPr txBox="1"/>
            <p:nvPr/>
          </p:nvSpPr>
          <p:spPr>
            <a:xfrm>
              <a:off x="2447807" y="330819"/>
              <a:ext cx="1736156" cy="66602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dirty="0">
                  <a:solidFill>
                    <a:schemeClr val="tx1"/>
                  </a:solidFill>
                </a:rPr>
                <a:t>Prostorové dotazy a operace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078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2988" t="10800" r="18500" b="3801"/>
          <a:stretch/>
        </p:blipFill>
        <p:spPr>
          <a:xfrm>
            <a:off x="539552" y="548680"/>
            <a:ext cx="8136904" cy="570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16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Cvičení č. 1:</a:t>
            </a:r>
            <a:br>
              <a:rPr lang="cs-CZ" dirty="0"/>
            </a:br>
            <a:r>
              <a:rPr lang="cs-CZ" dirty="0"/>
              <a:t>Mělké sesuvy na Zlínsku</a:t>
            </a:r>
          </a:p>
        </p:txBody>
      </p:sp>
      <p:pic>
        <p:nvPicPr>
          <p:cNvPr id="4" name="Picture 2" descr="http://www.waikatoregion.govt.nz/PageFiles/2708/diagra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98682"/>
            <a:ext cx="3187621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224" y="1844824"/>
            <a:ext cx="8075240" cy="455597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Reálný úkol (Ústav </a:t>
            </a:r>
            <a:r>
              <a:rPr lang="cs-CZ" dirty="0" err="1"/>
              <a:t>geoniky</a:t>
            </a:r>
            <a:r>
              <a:rPr lang="cs-CZ" dirty="0"/>
              <a:t> AV ČR)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Reálná data (ZABAGED, </a:t>
            </a:r>
            <a:r>
              <a:rPr lang="cs-CZ" altLang="cs-CZ" dirty="0"/>
              <a:t>DIBAVOD, měření GPS… </a:t>
            </a:r>
            <a:r>
              <a:rPr lang="cs-CZ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Cíle: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Shromáždění, utřídění, úprava a následná </a:t>
            </a:r>
            <a:r>
              <a:rPr lang="cs-CZ" sz="2000" b="1" dirty="0"/>
              <a:t>analýza</a:t>
            </a:r>
            <a:r>
              <a:rPr lang="cs-CZ" sz="2000" dirty="0"/>
              <a:t> dat, ze kterých je možné charakterizovat území a </a:t>
            </a:r>
            <a:r>
              <a:rPr lang="cs-CZ" sz="2000" b="1" dirty="0"/>
              <a:t>usuzovat</a:t>
            </a:r>
            <a:r>
              <a:rPr lang="cs-CZ" sz="2000" dirty="0"/>
              <a:t> možné příčiny sesuvů na Zlínsku.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I. prostorová statistika (poloha, geolog. podloží, parametry DMR)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II. prostorová analýza (reliéf, analýza povodí)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III. 3D vizualizace</a:t>
            </a:r>
          </a:p>
          <a:p>
            <a:pPr marL="11430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47985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http://inapcache.boston.com/universal/site_graphics/blogs/bigpicture/brazil_01_21/b04_26619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44288"/>
            <a:ext cx="5480848" cy="35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ellar.org/2009/slid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25491"/>
            <a:ext cx="5040560" cy="29033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andslides.usgs.gov/research/other/images/Image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78787"/>
            <a:ext cx="3816424" cy="255564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trouk2.files.wordpress.com/2014/08/landslide-in-jap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53" y="116632"/>
            <a:ext cx="2646294" cy="35283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90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geology.cz/aplikace/fotoarchiv/sobr.php?r=700&amp;id=2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5472608" cy="364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geology.cz/aplikace/fotoarchiv/sobr.php?r=700&amp;id=21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73601"/>
            <a:ext cx="5299348" cy="353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69546" y="26064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Brňov</a:t>
            </a:r>
            <a:r>
              <a:rPr lang="cs-CZ" dirty="0"/>
              <a:t> (okr. Vsetín)</a:t>
            </a:r>
          </a:p>
          <a:p>
            <a:r>
              <a:rPr lang="cs-CZ" dirty="0"/>
              <a:t>1997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57310" y="551723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Růžďka (okr. Vsetín)</a:t>
            </a:r>
          </a:p>
          <a:p>
            <a:pPr algn="r"/>
            <a:r>
              <a:rPr lang="cs-CZ" dirty="0"/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453010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oidnes.cz/14/092/org/JJ55e7df_MAF_F_2014_09_14_143548_6283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34" y="2636912"/>
            <a:ext cx="6577347" cy="41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oidnes.cz/14/092/org/JJ55e71e_obrzek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3492"/>
            <a:ext cx="4816067" cy="36120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08104" y="4766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Dolní Věstonice</a:t>
            </a:r>
          </a:p>
          <a:p>
            <a:r>
              <a:rPr lang="cs-CZ" dirty="0"/>
              <a:t>Září 2014</a:t>
            </a:r>
          </a:p>
        </p:txBody>
      </p:sp>
    </p:spTree>
    <p:extLst>
      <p:ext uri="{BB962C8B-B14F-4D97-AF65-F5344CB8AC3E}">
        <p14:creationId xmlns:p14="http://schemas.microsoft.com/office/powerpoint/2010/main" val="3374632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4797152"/>
            <a:ext cx="7543801" cy="1071942"/>
          </a:xfrm>
        </p:spPr>
        <p:txBody>
          <a:bodyPr>
            <a:normAutofit fontScale="85000" lnSpcReduction="10000"/>
          </a:bodyPr>
          <a:lstStyle/>
          <a:p>
            <a:r>
              <a:rPr lang="cs-CZ" dirty="0">
                <a:hlinkClick r:id="rId2"/>
              </a:rPr>
              <a:t>http://zlinsky.denik.cz/zpravy_region/sesuvy-na-zlinsku-nejsou-nicim-neobvyklym-20130219.html</a:t>
            </a:r>
            <a:endParaRPr lang="cs-CZ" dirty="0"/>
          </a:p>
          <a:p>
            <a:r>
              <a:rPr lang="cs-CZ" dirty="0">
                <a:hlinkClick r:id="rId3"/>
              </a:rPr>
              <a:t>http://departments.fsv.cvut.cz/k135/wwwold/exkurze/2006/karpaty_sesuvy.pdf</a:t>
            </a:r>
            <a:endParaRPr lang="cs-CZ" dirty="0"/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6" b="5128"/>
          <a:stretch/>
        </p:blipFill>
        <p:spPr bwMode="auto">
          <a:xfrm>
            <a:off x="845691" y="116632"/>
            <a:ext cx="6876256" cy="446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162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80079"/>
            <a:ext cx="3744416" cy="468601"/>
          </a:xfrm>
        </p:spPr>
        <p:txBody>
          <a:bodyPr>
            <a:noAutofit/>
          </a:bodyPr>
          <a:lstStyle/>
          <a:p>
            <a:r>
              <a:rPr lang="cs-CZ" sz="2400" dirty="0"/>
              <a:t>D8 u Litochovic na Litoměřicku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6264696" cy="3276665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26447"/>
            <a:ext cx="5652120" cy="373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7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Data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4467" y="1844824"/>
            <a:ext cx="7620000" cy="4794472"/>
          </a:xfrm>
        </p:spPr>
        <p:txBody>
          <a:bodyPr>
            <a:normAutofit fontScale="92500" lnSpcReduction="20000"/>
          </a:bodyPr>
          <a:lstStyle/>
          <a:p>
            <a:r>
              <a:rPr lang="cs-CZ" sz="1900" b="1" dirty="0"/>
              <a:t>Materiály v IS (</a:t>
            </a:r>
            <a:r>
              <a:rPr lang="cs-CZ" sz="1900" b="1" dirty="0" err="1"/>
              <a:t>Podkladova_data_sesuvy</a:t>
            </a:r>
            <a:r>
              <a:rPr lang="cs-CZ" sz="1900" b="1" dirty="0"/>
              <a:t>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/>
              <a:t>ses-zlinsko_gps-pt.xls (výstup přímého terénního měření)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/>
              <a:t>ses_zlinsko_total-pt.txt (výstup přímého terénního měření)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/>
              <a:t>ses-zlinsko_dbform.xls (výstup přímého terénního měření)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/>
              <a:t>vrstev_25_a.shp (</a:t>
            </a:r>
            <a:r>
              <a:rPr lang="pl-PL" sz="1900" dirty="0"/>
              <a:t>2 listy vrstevnic (linie) podle kladu ZM10)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/>
              <a:t>vrstev_25_b.shp (</a:t>
            </a:r>
            <a:r>
              <a:rPr lang="pl-PL" sz="1900" dirty="0"/>
              <a:t>2 listy vrstevnic (body) podle kladu ZM10)</a:t>
            </a:r>
            <a:endParaRPr lang="cs-CZ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/>
              <a:t>A07_Povodi_IV.shp (A07 - hydrologické členění – povodí </a:t>
            </a:r>
            <a:r>
              <a:rPr lang="cs-CZ" sz="1900" dirty="0" err="1"/>
              <a:t>IV.řádu</a:t>
            </a:r>
            <a:r>
              <a:rPr lang="cs-CZ" sz="19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/>
              <a:t>A02_Vodni_tok_JU.shp (A02 - vodní toky jemné úseky)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 err="1"/>
              <a:t>Ortofoto</a:t>
            </a:r>
            <a:endParaRPr lang="cs-CZ" sz="1900" dirty="0"/>
          </a:p>
          <a:p>
            <a:r>
              <a:rPr lang="cs-CZ" sz="1900" b="1" dirty="0"/>
              <a:t>Další relevantní informace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100" dirty="0"/>
              <a:t>Lokalizace území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100" dirty="0"/>
              <a:t>Katastrální území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100" dirty="0"/>
              <a:t>Začlenění do geologických a geomorfologických jednotek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100" dirty="0"/>
              <a:t>BPEJ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100" dirty="0"/>
              <a:t>Land use/Land </a:t>
            </a:r>
            <a:r>
              <a:rPr lang="cs-CZ" sz="2100" dirty="0" err="1"/>
              <a:t>cover</a:t>
            </a:r>
            <a:endParaRPr lang="cs-CZ" sz="21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100" dirty="0"/>
              <a:t>Morfometrická analýza (sklon, orientace, křivost…)</a:t>
            </a:r>
          </a:p>
        </p:txBody>
      </p:sp>
    </p:spTree>
    <p:extLst>
      <p:ext uri="{BB962C8B-B14F-4D97-AF65-F5344CB8AC3E}">
        <p14:creationId xmlns:p14="http://schemas.microsoft.com/office/powerpoint/2010/main" val="129364577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3631</TotalTime>
  <Words>972</Words>
  <Application>Microsoft Office PowerPoint</Application>
  <PresentationFormat>Předvádění na obrazovce (4:3)</PresentationFormat>
  <Paragraphs>174</Paragraphs>
  <Slides>29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Tw Cen MT</vt:lpstr>
      <vt:lpstr>Retrospektiva</vt:lpstr>
      <vt:lpstr>Prezentace aplikace PowerPoint</vt:lpstr>
      <vt:lpstr>Geologické mapy</vt:lpstr>
      <vt:lpstr>Cvičení č. 1: Mělké sesuvy na Zlínsku</vt:lpstr>
      <vt:lpstr>Prezentace aplikace PowerPoint</vt:lpstr>
      <vt:lpstr>Prezentace aplikace PowerPoint</vt:lpstr>
      <vt:lpstr>Prezentace aplikace PowerPoint</vt:lpstr>
      <vt:lpstr>Prezentace aplikace PowerPoint</vt:lpstr>
      <vt:lpstr>D8 u Litochovic na Litoměřicku</vt:lpstr>
      <vt:lpstr>Data</vt:lpstr>
      <vt:lpstr>Obsah / Postup</vt:lpstr>
      <vt:lpstr>Obsah / Postup</vt:lpstr>
      <vt:lpstr>Struktura protokolů</vt:lpstr>
      <vt:lpstr>Příprava dat – totální stanice</vt:lpstr>
      <vt:lpstr>Příprava dat- GPS</vt:lpstr>
      <vt:lpstr>Příprava dat - dodatečné atributy</vt:lpstr>
      <vt:lpstr>Prezentace aplikace PowerPoint</vt:lpstr>
      <vt:lpstr>Načtení XLS nebo TXT</vt:lpstr>
      <vt:lpstr>Připojení externích tabulek a TXT dat</vt:lpstr>
      <vt:lpstr>Úpravy atributů</vt:lpstr>
      <vt:lpstr>Úpravy atributů</vt:lpstr>
      <vt:lpstr>Souřadnicové systémy</vt:lpstr>
      <vt:lpstr>Transformace souřadnicových systémů</vt:lpstr>
      <vt:lpstr>Prezentace aplikace PowerPoint</vt:lpstr>
      <vt:lpstr>Transformace „on-the-fly“</vt:lpstr>
      <vt:lpstr>Kde „netransformovat“ souřadnicové systémy</vt:lpstr>
      <vt:lpstr>Databázové dotazy</vt:lpstr>
      <vt:lpstr>Prostorové dotazy a operace</vt:lpstr>
      <vt:lpstr>Výběr povodí a vodních toků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Vyhodnocení terénního mapování sesuvů na Zlínsku</dc:title>
  <dc:creator>Honza</dc:creator>
  <cp:lastModifiedBy>Vaclav</cp:lastModifiedBy>
  <cp:revision>270</cp:revision>
  <dcterms:created xsi:type="dcterms:W3CDTF">2015-02-20T08:48:29Z</dcterms:created>
  <dcterms:modified xsi:type="dcterms:W3CDTF">2017-03-06T09:26:57Z</dcterms:modified>
</cp:coreProperties>
</file>