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8" r:id="rId4"/>
    <p:sldId id="293" r:id="rId5"/>
    <p:sldId id="289" r:id="rId6"/>
    <p:sldId id="284" r:id="rId7"/>
    <p:sldId id="291" r:id="rId8"/>
    <p:sldId id="292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zanikleob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zanikleob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08912" cy="161161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/>
              <a:t>Z9877 </a:t>
            </a:r>
            <a:r>
              <a:rPr lang="cs-CZ" b="1" dirty="0" err="1"/>
              <a:t>Sociogeografický</a:t>
            </a:r>
            <a:r>
              <a:rPr lang="cs-CZ" b="1" dirty="0"/>
              <a:t> výzkum českého pohraničí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28803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dirty="0"/>
              <a:t>Seminář č. 4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r">
              <a:spcAft>
                <a:spcPts val="600"/>
              </a:spcAft>
            </a:pPr>
            <a:endParaRPr lang="cs-CZ" dirty="0">
              <a:solidFill>
                <a:schemeClr val="tx1"/>
              </a:solidFill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Brno, 20. března 2017</a:t>
            </a:r>
          </a:p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b="1" dirty="0">
                <a:cs typeface="Tahoma" pitchFamily="34" charset="0"/>
              </a:rPr>
              <a:t>Poválečný zánik sídel v pohraničí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rgbClr val="000000"/>
                </a:solidFill>
                <a:cs typeface="Tahoma" pitchFamily="34" charset="0"/>
              </a:rPr>
              <a:t>O co nám půjde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analýza intenzity a příčin zanikání sídel po 2. světové válce ve vybraných okresech českého pohraničí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databáze </a:t>
            </a:r>
            <a:r>
              <a:rPr lang="cs-CZ" dirty="0">
                <a:solidFill>
                  <a:srgbClr val="000000"/>
                </a:solidFill>
                <a:cs typeface="Tahoma" pitchFamily="34" charset="0"/>
                <a:hlinkClick r:id="rId2"/>
              </a:rPr>
              <a:t>http://zanikleobce.cz</a:t>
            </a:r>
            <a:endParaRPr lang="cs-CZ" dirty="0">
              <a:solidFill>
                <a:srgbClr val="000000"/>
              </a:solidFill>
              <a:cs typeface="Tahoma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nejedná se o oficiální databázi (tvoří ji uživatelé)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29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latin typeface="+mn-lt"/>
                <a:cs typeface="Tahoma" pitchFamily="34" charset="0"/>
              </a:rPr>
              <a:t>Poválečný zánik sídel v pohraničí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rgbClr val="000000"/>
                </a:solidFill>
                <a:cs typeface="Tahoma" pitchFamily="34" charset="0"/>
              </a:rPr>
              <a:t>Jaké jsou hlavní příčiny zanikání sídel v Česku v období od konce 2. světové války?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216" y="2726710"/>
            <a:ext cx="5256584" cy="31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0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latin typeface="+mn-lt"/>
                <a:cs typeface="Tahoma" pitchFamily="34" charset="0"/>
              </a:rPr>
              <a:t>Poválečný zánik sídel v pohraničí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rgbClr val="000000"/>
                </a:solidFill>
                <a:cs typeface="Tahoma" pitchFamily="34" charset="0"/>
              </a:rPr>
              <a:t>Jaké jsou hlavní příčiny zanikání sídel v Česku v období od konce 2. světové války?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odsun Němců (a nedosídlení), vznik vojenského újezdu, vytvoření hraničního pásma, těžba nerostných surovin, výstavba vodních nádrží, výstavba jaderných elektráren, živelné pohromy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0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b="1" dirty="0">
                <a:latin typeface="+mn-lt"/>
                <a:cs typeface="Tahoma" pitchFamily="34" charset="0"/>
              </a:rPr>
              <a:t>Pokyny pro vypracování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rgbClr val="000000"/>
                </a:solidFill>
                <a:cs typeface="Tahoma" pitchFamily="34" charset="0"/>
              </a:rPr>
              <a:t>Výběr okresů (počet studentů)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Bruntál (2), Děčín (2), Domažlice (2),Cheb (2), Chomutov (2), Jeseník (1), Jindřichův Hradec (2), Sokolov (2)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  <a:hlinkClick r:id="rId2"/>
              </a:rPr>
              <a:t>http://zanikleobce.cz</a:t>
            </a: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 – úvodní strana dole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členění podle okresů a vybrat zvolený okres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obce, osady, samoty (ty neuvažovat)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74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b="1" dirty="0"/>
              <a:t>Pokyny pro vypracování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000000"/>
                </a:solidFill>
                <a:cs typeface="Tahoma" pitchFamily="34" charset="0"/>
              </a:rPr>
              <a:t>po rozkliknutí názvu sídla se v ideálním případě zobrazí následující: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4" descr="Bez názv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36" y="2767062"/>
            <a:ext cx="7616410" cy="1814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0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b="1" dirty="0"/>
              <a:t>Pokyny pro vypracování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00"/>
                </a:solidFill>
                <a:cs typeface="Tahoma" panose="020B0604030504040204" pitchFamily="34" charset="0"/>
              </a:rPr>
              <a:t>údaje vypsat do tabulky (bude vložena do </a:t>
            </a:r>
            <a:r>
              <a:rPr lang="cs-CZ" altLang="cs-CZ" dirty="0" err="1">
                <a:solidFill>
                  <a:srgbClr val="000000"/>
                </a:solidFill>
                <a:cs typeface="Tahoma" panose="020B0604030504040204" pitchFamily="34" charset="0"/>
              </a:rPr>
              <a:t>ISu</a:t>
            </a:r>
            <a:r>
              <a:rPr lang="cs-CZ" altLang="cs-CZ" dirty="0">
                <a:solidFill>
                  <a:srgbClr val="000000"/>
                </a:solidFill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00"/>
                </a:solidFill>
                <a:cs typeface="Tahoma" panose="020B0604030504040204" pitchFamily="34" charset="0"/>
              </a:rPr>
              <a:t>spočítat počet zaniklých obcí a osad na 1 km</a:t>
            </a:r>
            <a:r>
              <a:rPr lang="cs-CZ" altLang="cs-CZ" baseline="30000" dirty="0">
                <a:solidFill>
                  <a:srgbClr val="000000"/>
                </a:solidFill>
                <a:cs typeface="Tahoma" panose="020B0604030504040204" pitchFamily="34" charset="0"/>
              </a:rPr>
              <a:t>2</a:t>
            </a:r>
            <a:r>
              <a:rPr lang="cs-CZ" altLang="cs-CZ" dirty="0">
                <a:solidFill>
                  <a:srgbClr val="000000"/>
                </a:solidFill>
                <a:cs typeface="Tahoma" panose="020B0604030504040204" pitchFamily="34" charset="0"/>
              </a:rPr>
              <a:t> rozlohy okresu (údaj z Malého lexikonu obcí ČR 2014)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00"/>
                </a:solidFill>
                <a:cs typeface="Tahoma" panose="020B0604030504040204" pitchFamily="34" charset="0"/>
              </a:rPr>
              <a:t>vytvořit koláčové grafy pro: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00"/>
                </a:solidFill>
                <a:cs typeface="Tahoma" panose="020B0604030504040204" pitchFamily="34" charset="0"/>
              </a:rPr>
              <a:t>období zániku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00"/>
                </a:solidFill>
                <a:cs typeface="Tahoma" panose="020B0604030504040204" pitchFamily="34" charset="0"/>
              </a:rPr>
              <a:t>současný stav (neuvažovat ohrožená sídla),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00"/>
                </a:solidFill>
                <a:cs typeface="Tahoma" panose="020B0604030504040204" pitchFamily="34" charset="0"/>
              </a:rPr>
              <a:t>důvod zániku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16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b="1" dirty="0"/>
              <a:t>Pokyny pro vypracování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cs typeface="Tahoma" panose="020B0604030504040204" pitchFamily="34" charset="0"/>
              </a:rPr>
              <a:t>komentář v rozsahu alespoň 300 slov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cs typeface="Tahoma" panose="020B0604030504040204" pitchFamily="34" charset="0"/>
              </a:rPr>
              <a:t>termín </a:t>
            </a:r>
            <a:r>
              <a:rPr lang="cs-CZ" b="1" dirty="0">
                <a:solidFill>
                  <a:srgbClr val="000000"/>
                </a:solidFill>
                <a:cs typeface="Tahoma" panose="020B0604030504040204" pitchFamily="34" charset="0"/>
              </a:rPr>
              <a:t>odevzdání do 26. 3. 2017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5" y="1639903"/>
            <a:ext cx="4457413" cy="2304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92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229600" cy="1143000"/>
          </a:xfr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85000" lnSpcReduction="20000"/>
          </a:bodyPr>
          <a:lstStyle/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 algn="r">
              <a:buNone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Mgr. Lukáš Hlavinka</a:t>
            </a:r>
            <a:br>
              <a:rPr lang="cs-CZ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356575@mail.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muni.cz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449263">
              <a:buFont typeface="Wingdings" pitchFamily="2" charset="2"/>
              <a:buChar char="v"/>
            </a:pPr>
            <a:endParaRPr lang="cs-CZ" dirty="0"/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4522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282</Words>
  <Application>Microsoft Office PowerPoint</Application>
  <PresentationFormat>Předvádění na obrazovce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Motiv sady Office</vt:lpstr>
      <vt:lpstr>Z9877 Sociogeografický výzkum českého pohraničí</vt:lpstr>
      <vt:lpstr>Poválečný zánik sídel v pohraničí</vt:lpstr>
      <vt:lpstr>Poválečný zánik sídel v pohraničí</vt:lpstr>
      <vt:lpstr>Poválečný zánik sídel v pohraničí</vt:lpstr>
      <vt:lpstr>Pokyny pro vypracování</vt:lpstr>
      <vt:lpstr>Pokyny pro vypracování</vt:lpstr>
      <vt:lpstr>Pokyny pro vypracování</vt:lpstr>
      <vt:lpstr>Pokyny pro vypracování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PŘESHRANIČNÍ SÍDELNÍ STRUKTURY V ČESKÉM POHRANIČÍ – MINULOST, SOUČASNOST, BUDOUCNOST</dc:title>
  <dc:creator>Lukáš</dc:creator>
  <cp:lastModifiedBy>Lukáš</cp:lastModifiedBy>
  <cp:revision>84</cp:revision>
  <dcterms:created xsi:type="dcterms:W3CDTF">2016-06-21T18:36:01Z</dcterms:created>
  <dcterms:modified xsi:type="dcterms:W3CDTF">2017-03-20T20:46:21Z</dcterms:modified>
</cp:coreProperties>
</file>