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761AB-83E5-4BB0-BE7D-A369EC2383CA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09534-F40D-4E45-A8D5-ED574E280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745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3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35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44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2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23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68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92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29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9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89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22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88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0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0FE04-9E13-4FEA-A221-DF0AB4AEC2BF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2ABD7-3C19-4B71-8BAD-4F1E202D4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85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53423@mail.muni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Forenzní genetika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Svobodová</a:t>
            </a:r>
          </a:p>
        </p:txBody>
      </p:sp>
    </p:spTree>
    <p:extLst>
      <p:ext uri="{BB962C8B-B14F-4D97-AF65-F5344CB8AC3E}">
        <p14:creationId xmlns:p14="http://schemas.microsoft.com/office/powerpoint/2010/main" val="27462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Sylabus přednášek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Historie Forenzní genetiky</a:t>
            </a:r>
          </a:p>
          <a:p>
            <a:r>
              <a:rPr lang="cs-CZ" dirty="0"/>
              <a:t>Návštěva muzea Ústavu soudního lékařství </a:t>
            </a:r>
          </a:p>
          <a:p>
            <a:r>
              <a:rPr lang="cs-CZ" dirty="0"/>
              <a:t>Ohledání místa činu</a:t>
            </a:r>
          </a:p>
          <a:p>
            <a:r>
              <a:rPr lang="cs-CZ" dirty="0"/>
              <a:t>Zajištění stop v laboratoři</a:t>
            </a:r>
          </a:p>
          <a:p>
            <a:r>
              <a:rPr lang="cs-CZ" dirty="0"/>
              <a:t>Izolace DNA</a:t>
            </a:r>
          </a:p>
          <a:p>
            <a:r>
              <a:rPr lang="cs-CZ" dirty="0"/>
              <a:t>Kvantifikace DNA</a:t>
            </a:r>
          </a:p>
          <a:p>
            <a:r>
              <a:rPr lang="cs-CZ" dirty="0"/>
              <a:t>Amplifikace a amplifikační </a:t>
            </a:r>
            <a:r>
              <a:rPr lang="cs-CZ" dirty="0" err="1"/>
              <a:t>kity</a:t>
            </a:r>
            <a:endParaRPr lang="cs-CZ" dirty="0"/>
          </a:p>
          <a:p>
            <a:r>
              <a:rPr lang="cs-CZ" dirty="0"/>
              <a:t>Fragmentační analýza – vyhodnocení profilu DNA</a:t>
            </a:r>
          </a:p>
          <a:p>
            <a:r>
              <a:rPr lang="cs-CZ" dirty="0"/>
              <a:t>Interpretace závěrů a statistika</a:t>
            </a:r>
          </a:p>
          <a:p>
            <a:r>
              <a:rPr lang="cs-CZ" dirty="0"/>
              <a:t>Y </a:t>
            </a:r>
            <a:r>
              <a:rPr lang="cs-CZ" dirty="0" err="1"/>
              <a:t>haplotyp</a:t>
            </a:r>
            <a:r>
              <a:rPr lang="cs-CZ" dirty="0"/>
              <a:t>, </a:t>
            </a:r>
            <a:r>
              <a:rPr lang="cs-CZ" dirty="0" err="1"/>
              <a:t>mt</a:t>
            </a:r>
            <a:r>
              <a:rPr lang="cs-CZ" dirty="0"/>
              <a:t> DNA a </a:t>
            </a:r>
            <a:r>
              <a:rPr lang="cs-CZ" dirty="0" err="1"/>
              <a:t>aDNA</a:t>
            </a:r>
            <a:endParaRPr lang="cs-CZ" dirty="0"/>
          </a:p>
          <a:p>
            <a:r>
              <a:rPr lang="cs-CZ" dirty="0"/>
              <a:t>Legislativa</a:t>
            </a:r>
          </a:p>
        </p:txBody>
      </p:sp>
    </p:spTree>
    <p:extLst>
      <p:ext uri="{BB962C8B-B14F-4D97-AF65-F5344CB8AC3E}">
        <p14:creationId xmlns:p14="http://schemas.microsoft.com/office/powerpoint/2010/main" val="36042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="" xmlns:a16="http://schemas.microsoft.com/office/drawing/2014/main" id="{585B4AF8-370E-4C4D-BE9E-D7E14B099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 týdnu od 26.02. – 02.03.2018</a:t>
            </a:r>
          </a:p>
          <a:p>
            <a:r>
              <a:rPr lang="cs-CZ" dirty="0"/>
              <a:t>Tvrdého 562/2a</a:t>
            </a:r>
          </a:p>
          <a:p>
            <a:r>
              <a:rPr lang="cs-CZ" dirty="0"/>
              <a:t>doprava: trolejbus 25, 26 - zas. Tvrdého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Úterý 27.02.2018</a:t>
            </a:r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922D8330-0A80-4377-8417-C923E77C4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/>
              <a:t>Návštěva muzea ÚSL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963BB255-D7C0-4DF4-A068-EC245BA54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141" y="3264891"/>
            <a:ext cx="4529882" cy="284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6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Sylabus přednášek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Historie Forenzní genetiky</a:t>
            </a:r>
          </a:p>
          <a:p>
            <a:r>
              <a:rPr lang="cs-CZ" dirty="0"/>
              <a:t>Návštěva muzea Ústavu soudního lékařství </a:t>
            </a:r>
          </a:p>
          <a:p>
            <a:r>
              <a:rPr lang="cs-CZ" dirty="0"/>
              <a:t>Ohledání místa činu</a:t>
            </a:r>
          </a:p>
          <a:p>
            <a:r>
              <a:rPr lang="cs-CZ" dirty="0"/>
              <a:t>Zajištění stop v laboratoři</a:t>
            </a:r>
          </a:p>
          <a:p>
            <a:r>
              <a:rPr lang="cs-CZ" dirty="0"/>
              <a:t>Izolace DNA</a:t>
            </a:r>
          </a:p>
          <a:p>
            <a:r>
              <a:rPr lang="cs-CZ" dirty="0"/>
              <a:t>Kvantifikace DNA</a:t>
            </a:r>
          </a:p>
          <a:p>
            <a:r>
              <a:rPr lang="cs-CZ" dirty="0"/>
              <a:t>Amplifikace a amplifikační </a:t>
            </a:r>
            <a:r>
              <a:rPr lang="cs-CZ" dirty="0" err="1"/>
              <a:t>kity</a:t>
            </a:r>
            <a:endParaRPr lang="cs-CZ" dirty="0"/>
          </a:p>
          <a:p>
            <a:r>
              <a:rPr lang="cs-CZ" dirty="0"/>
              <a:t>Fragmentační analýza – vyhodnocení profilu DNA</a:t>
            </a:r>
          </a:p>
          <a:p>
            <a:r>
              <a:rPr lang="cs-CZ" dirty="0"/>
              <a:t>Interpretace závěrů a statistika</a:t>
            </a:r>
          </a:p>
          <a:p>
            <a:r>
              <a:rPr lang="cs-CZ" dirty="0"/>
              <a:t>Y </a:t>
            </a:r>
            <a:r>
              <a:rPr lang="cs-CZ" dirty="0" err="1"/>
              <a:t>haplotyp</a:t>
            </a:r>
            <a:r>
              <a:rPr lang="cs-CZ" dirty="0"/>
              <a:t>, </a:t>
            </a:r>
            <a:r>
              <a:rPr lang="cs-CZ" dirty="0" err="1"/>
              <a:t>mt</a:t>
            </a:r>
            <a:r>
              <a:rPr lang="cs-CZ" dirty="0"/>
              <a:t> DNA a </a:t>
            </a:r>
            <a:r>
              <a:rPr lang="cs-CZ" dirty="0" err="1"/>
              <a:t>aDNA</a:t>
            </a:r>
            <a:endParaRPr lang="cs-CZ" dirty="0"/>
          </a:p>
          <a:p>
            <a:r>
              <a:rPr lang="cs-CZ" dirty="0"/>
              <a:t>Legislativa</a:t>
            </a:r>
          </a:p>
          <a:p>
            <a:r>
              <a:rPr lang="cs-CZ" dirty="0"/>
              <a:t>Opakování </a:t>
            </a:r>
          </a:p>
          <a:p>
            <a:r>
              <a:rPr lang="cs-CZ" dirty="0"/>
              <a:t>Zkouška</a:t>
            </a:r>
          </a:p>
        </p:txBody>
      </p:sp>
    </p:spTree>
    <p:extLst>
      <p:ext uri="{BB962C8B-B14F-4D97-AF65-F5344CB8AC3E}">
        <p14:creationId xmlns:p14="http://schemas.microsoft.com/office/powerpoint/2010/main" val="39714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="" xmlns:a16="http://schemas.microsoft.com/office/drawing/2014/main" id="{44F57948-C6D0-4379-8797-4015DCBC4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A38859A5-39F5-41E8-BD62-34E2258EA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8214C16C-3687-4B77-BBBC-C50E5583A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56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Sylabus přednášek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Historie Forenzní genetiky</a:t>
            </a:r>
          </a:p>
          <a:p>
            <a:r>
              <a:rPr lang="cs-CZ" dirty="0"/>
              <a:t>Návštěva muzea Ústavu soudního lékařství </a:t>
            </a:r>
          </a:p>
          <a:p>
            <a:r>
              <a:rPr lang="cs-CZ" dirty="0"/>
              <a:t>Ohledání místa činu</a:t>
            </a:r>
          </a:p>
          <a:p>
            <a:r>
              <a:rPr lang="cs-CZ" dirty="0"/>
              <a:t>Zajištění stop v laboratoři</a:t>
            </a:r>
          </a:p>
          <a:p>
            <a:r>
              <a:rPr lang="cs-CZ" dirty="0"/>
              <a:t>Izolace DNA</a:t>
            </a:r>
          </a:p>
          <a:p>
            <a:r>
              <a:rPr lang="cs-CZ" dirty="0"/>
              <a:t>Kvantifikace DNA</a:t>
            </a:r>
          </a:p>
          <a:p>
            <a:r>
              <a:rPr lang="cs-CZ" dirty="0"/>
              <a:t>Amplifikace a amplifikační </a:t>
            </a:r>
            <a:r>
              <a:rPr lang="cs-CZ" dirty="0" err="1"/>
              <a:t>kity</a:t>
            </a:r>
            <a:endParaRPr lang="cs-CZ" dirty="0"/>
          </a:p>
          <a:p>
            <a:r>
              <a:rPr lang="cs-CZ" dirty="0"/>
              <a:t>Fragmentační analýza – vyhodnocení profilu DNA</a:t>
            </a:r>
          </a:p>
          <a:p>
            <a:r>
              <a:rPr lang="cs-CZ" dirty="0"/>
              <a:t>Interpretace závěrů a statistika</a:t>
            </a:r>
          </a:p>
          <a:p>
            <a:r>
              <a:rPr lang="cs-CZ" dirty="0"/>
              <a:t>Y </a:t>
            </a:r>
            <a:r>
              <a:rPr lang="cs-CZ" dirty="0" err="1"/>
              <a:t>haplotyp</a:t>
            </a:r>
            <a:r>
              <a:rPr lang="cs-CZ" dirty="0"/>
              <a:t>, </a:t>
            </a:r>
            <a:r>
              <a:rPr lang="cs-CZ" dirty="0" err="1"/>
              <a:t>mt</a:t>
            </a:r>
            <a:r>
              <a:rPr lang="cs-CZ" dirty="0"/>
              <a:t> DNA a </a:t>
            </a:r>
            <a:r>
              <a:rPr lang="cs-CZ" dirty="0" err="1"/>
              <a:t>aDNA</a:t>
            </a:r>
            <a:endParaRPr lang="cs-CZ" dirty="0"/>
          </a:p>
          <a:p>
            <a:r>
              <a:rPr lang="cs-CZ" dirty="0"/>
              <a:t>Legislativa</a:t>
            </a:r>
          </a:p>
          <a:p>
            <a:r>
              <a:rPr lang="cs-CZ" dirty="0"/>
              <a:t>Opakování </a:t>
            </a:r>
          </a:p>
          <a:p>
            <a:r>
              <a:rPr lang="cs-CZ" dirty="0"/>
              <a:t>Zkouška</a:t>
            </a:r>
          </a:p>
        </p:txBody>
      </p:sp>
    </p:spTree>
    <p:extLst>
      <p:ext uri="{BB962C8B-B14F-4D97-AF65-F5344CB8AC3E}">
        <p14:creationId xmlns:p14="http://schemas.microsoft.com/office/powerpoint/2010/main" val="18202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Téma eseje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4400" b="1" dirty="0"/>
              <a:t>Testování nevěry pomocí analýzy DNA</a:t>
            </a:r>
            <a:endParaRPr lang="cs-CZ" sz="4400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Chtěl/a bych vědět, zda-</a:t>
            </a:r>
            <a:r>
              <a:rPr lang="cs-CZ" dirty="0" err="1"/>
              <a:t>li</a:t>
            </a:r>
            <a:r>
              <a:rPr lang="cs-CZ" dirty="0"/>
              <a:t> mě partner/partnerka podvádí?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b="1" dirty="0"/>
              <a:t>Rozsah: </a:t>
            </a:r>
            <a:r>
              <a:rPr lang="cs-CZ" dirty="0"/>
              <a:t>5 normostran (1 800 znaků - třicet řádků o šedesáti znacích nebo přibližně 250 slov běžného textu)</a:t>
            </a:r>
          </a:p>
          <a:p>
            <a:r>
              <a:rPr lang="cs-CZ" b="1" dirty="0"/>
              <a:t>Termín:</a:t>
            </a:r>
            <a:r>
              <a:rPr lang="cs-CZ" dirty="0"/>
              <a:t> 5. květen 2018</a:t>
            </a:r>
          </a:p>
          <a:p>
            <a:r>
              <a:rPr lang="cs-CZ" b="1" dirty="0"/>
              <a:t>Způsob odevzdání: </a:t>
            </a:r>
            <a:r>
              <a:rPr lang="cs-CZ" dirty="0"/>
              <a:t>vytisknutý dokument nebo e-mailem </a:t>
            </a:r>
            <a:r>
              <a:rPr lang="cs-CZ" dirty="0">
                <a:hlinkClick r:id="rId3"/>
              </a:rPr>
              <a:t>53423@mail.muni.cz</a:t>
            </a:r>
            <a:r>
              <a:rPr lang="cs-CZ" dirty="0"/>
              <a:t>, hancin@seznam.cz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5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Předvádění na obrazovce (4:3)</PresentationFormat>
  <Paragraphs>61</Paragraphs>
  <Slides>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Forenzní genetika</vt:lpstr>
      <vt:lpstr>Sylabus přednášek</vt:lpstr>
      <vt:lpstr>Návštěva muzea ÚSL</vt:lpstr>
      <vt:lpstr>Sylabus přednášek</vt:lpstr>
      <vt:lpstr>Prezentace aplikace PowerPoint</vt:lpstr>
      <vt:lpstr>Sylabus přednášek</vt:lpstr>
      <vt:lpstr>Téma eseje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Forenzní genetika</dc:title>
  <dc:creator>Drozdova</dc:creator>
  <cp:lastModifiedBy>Drozdova</cp:lastModifiedBy>
  <cp:revision>1</cp:revision>
  <dcterms:created xsi:type="dcterms:W3CDTF">2018-02-22T18:12:14Z</dcterms:created>
  <dcterms:modified xsi:type="dcterms:W3CDTF">2018-02-22T18:12:46Z</dcterms:modified>
</cp:coreProperties>
</file>