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84" d="100"/>
          <a:sy n="84" d="100"/>
        </p:scale>
        <p:origin x="1584" y="78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19.02.2018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19.02.2018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19.02.2018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19.02.2018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19.02.2018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19.02.2018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484784"/>
            <a:ext cx="8590855" cy="491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19.   2. 2018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úvod do analýzy dat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26.   2. 2018</a:t>
            </a:r>
            <a:r>
              <a:rPr lang="cs-CZ" dirty="0" smtClean="0"/>
              <a:t>	typy dat + </a:t>
            </a:r>
            <a:r>
              <a:rPr lang="cs-CZ" dirty="0"/>
              <a:t>příprava dat – MS Excel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5.   3. 2018 </a:t>
            </a:r>
            <a:r>
              <a:rPr lang="cs-CZ" dirty="0" smtClean="0"/>
              <a:t>	MS </a:t>
            </a:r>
            <a:r>
              <a:rPr lang="cs-CZ" dirty="0"/>
              <a:t>Excel, zpracování větších objemů dat, tipy, triky, ovládání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12.   3. 2018</a:t>
            </a:r>
            <a:r>
              <a:rPr lang="cs-CZ" dirty="0"/>
              <a:t>	</a:t>
            </a:r>
            <a:r>
              <a:rPr lang="cs-CZ" dirty="0" smtClean="0"/>
              <a:t>makra </a:t>
            </a:r>
            <a:r>
              <a:rPr lang="cs-CZ" dirty="0" err="1"/>
              <a:t>Visual</a:t>
            </a:r>
            <a:r>
              <a:rPr lang="cs-CZ" dirty="0"/>
              <a:t> Basic v MS </a:t>
            </a:r>
            <a:r>
              <a:rPr lang="cs-CZ" dirty="0" smtClean="0"/>
              <a:t>Excel?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19.   3. 2018 </a:t>
            </a:r>
            <a:r>
              <a:rPr lang="cs-CZ" dirty="0" smtClean="0"/>
              <a:t>	práce </a:t>
            </a:r>
            <a:r>
              <a:rPr lang="cs-CZ" dirty="0"/>
              <a:t>se software </a:t>
            </a:r>
            <a:r>
              <a:rPr lang="cs-CZ" dirty="0" err="1"/>
              <a:t>Statistica</a:t>
            </a:r>
            <a:r>
              <a:rPr lang="cs-CZ" dirty="0"/>
              <a:t>, popisné statistiky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26.   3. 2018</a:t>
            </a:r>
            <a:r>
              <a:rPr lang="cs-CZ" dirty="0" smtClean="0"/>
              <a:t>	rozdělení </a:t>
            </a:r>
            <a:r>
              <a:rPr lang="cs-CZ" dirty="0"/>
              <a:t>pravděpodobnosti + principy statistického testování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2.   4. 2018</a:t>
            </a:r>
            <a:r>
              <a:rPr lang="cs-CZ" dirty="0" smtClean="0"/>
              <a:t>	</a:t>
            </a:r>
            <a:r>
              <a:rPr lang="cs-CZ" dirty="0"/>
              <a:t>parametrické testy shody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9.   4. 2018</a:t>
            </a:r>
            <a:r>
              <a:rPr lang="cs-CZ" dirty="0"/>
              <a:t>	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  <a:r>
              <a:rPr lang="cs-CZ" dirty="0" smtClean="0"/>
              <a:t>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16.   4. 2018</a:t>
            </a:r>
            <a:r>
              <a:rPr lang="cs-CZ" dirty="0" smtClean="0"/>
              <a:t>	</a:t>
            </a:r>
            <a:r>
              <a:rPr lang="cs-CZ" dirty="0"/>
              <a:t>analýza rozptylu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23.   4. 2018</a:t>
            </a:r>
            <a:r>
              <a:rPr lang="cs-CZ" dirty="0" smtClean="0"/>
              <a:t>	kontingenční </a:t>
            </a:r>
            <a:r>
              <a:rPr lang="cs-CZ" dirty="0"/>
              <a:t>tabulky, X2 test</a:t>
            </a: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30.   4. 2018</a:t>
            </a:r>
            <a:r>
              <a:rPr lang="cs-CZ" dirty="0" smtClean="0"/>
              <a:t>	korelace</a:t>
            </a:r>
            <a:r>
              <a:rPr lang="cs-CZ" dirty="0"/>
              <a:t>, regrese, lineární </a:t>
            </a:r>
            <a:r>
              <a:rPr lang="cs-CZ" dirty="0" smtClean="0"/>
              <a:t>modely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  </a:t>
            </a:r>
            <a:r>
              <a:rPr lang="cs-CZ" dirty="0" smtClean="0"/>
              <a:t>7.   5. 2018</a:t>
            </a:r>
            <a:r>
              <a:rPr lang="cs-CZ" dirty="0" smtClean="0"/>
              <a:t>	</a:t>
            </a:r>
            <a:r>
              <a:rPr lang="cs-CZ" dirty="0"/>
              <a:t>zkušební </a:t>
            </a:r>
            <a:r>
              <a:rPr lang="cs-CZ" dirty="0" smtClean="0"/>
              <a:t>test?</a:t>
            </a:r>
            <a:endParaRPr lang="cs-CZ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14.   5. 2018</a:t>
            </a:r>
            <a:r>
              <a:rPr lang="cs-CZ" dirty="0" smtClean="0"/>
              <a:t>	písemný klasifikovaný zápočet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endParaRPr lang="cs-CZ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Bude ještě jeden opravný termín v </a:t>
            </a:r>
            <a:r>
              <a:rPr lang="cs-CZ" dirty="0" smtClean="0"/>
              <a:t>červnu.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</a:t>
            </a:r>
            <a:r>
              <a:rPr lang="cs-CZ" sz="2400" dirty="0" smtClean="0"/>
              <a:t>2018).</a:t>
            </a:r>
            <a:endParaRPr lang="cs-CZ" sz="2400" dirty="0" smtClean="0"/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236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Uživatel systému Windows</cp:lastModifiedBy>
  <cp:revision>96</cp:revision>
  <dcterms:created xsi:type="dcterms:W3CDTF">2011-03-03T07:28:24Z</dcterms:created>
  <dcterms:modified xsi:type="dcterms:W3CDTF">2018-02-19T08:37:34Z</dcterms:modified>
</cp:coreProperties>
</file>