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6A66-A7CE-4958-BCD5-A02E1D3390B9}" type="datetimeFigureOut">
              <a:rPr lang="cs-CZ" smtClean="0"/>
              <a:t>25. 5. 2018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10F57-257D-4733-AF11-894376DEE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07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6A66-A7CE-4958-BCD5-A02E1D3390B9}" type="datetimeFigureOut">
              <a:rPr lang="cs-CZ" smtClean="0"/>
              <a:t>25. 5. 2018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10F57-257D-4733-AF11-894376DEE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59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6A66-A7CE-4958-BCD5-A02E1D3390B9}" type="datetimeFigureOut">
              <a:rPr lang="cs-CZ" smtClean="0"/>
              <a:t>25. 5. 2018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10F57-257D-4733-AF11-894376DEE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56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6A66-A7CE-4958-BCD5-A02E1D3390B9}" type="datetimeFigureOut">
              <a:rPr lang="cs-CZ" smtClean="0"/>
              <a:t>25. 5. 2018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10F57-257D-4733-AF11-894376DEE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209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6A66-A7CE-4958-BCD5-A02E1D3390B9}" type="datetimeFigureOut">
              <a:rPr lang="cs-CZ" smtClean="0"/>
              <a:t>25. 5. 2018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10F57-257D-4733-AF11-894376DEE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34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6A66-A7CE-4958-BCD5-A02E1D3390B9}" type="datetimeFigureOut">
              <a:rPr lang="cs-CZ" smtClean="0"/>
              <a:t>25. 5. 2018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10F57-257D-4733-AF11-894376DEE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64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6A66-A7CE-4958-BCD5-A02E1D3390B9}" type="datetimeFigureOut">
              <a:rPr lang="cs-CZ" smtClean="0"/>
              <a:t>25. 5. 2018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10F57-257D-4733-AF11-894376DEE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79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6A66-A7CE-4958-BCD5-A02E1D3390B9}" type="datetimeFigureOut">
              <a:rPr lang="cs-CZ" smtClean="0"/>
              <a:t>25. 5. 2018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10F57-257D-4733-AF11-894376DEE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94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6A66-A7CE-4958-BCD5-A02E1D3390B9}" type="datetimeFigureOut">
              <a:rPr lang="cs-CZ" smtClean="0"/>
              <a:t>25. 5. 2018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10F57-257D-4733-AF11-894376DEE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62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6A66-A7CE-4958-BCD5-A02E1D3390B9}" type="datetimeFigureOut">
              <a:rPr lang="cs-CZ" smtClean="0"/>
              <a:t>25. 5. 2018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10F57-257D-4733-AF11-894376DEE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05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6A66-A7CE-4958-BCD5-A02E1D3390B9}" type="datetimeFigureOut">
              <a:rPr lang="cs-CZ" smtClean="0"/>
              <a:t>25. 5. 2018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10F57-257D-4733-AF11-894376DEE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78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F6A66-A7CE-4958-BCD5-A02E1D3390B9}" type="datetimeFigureOut">
              <a:rPr lang="cs-CZ" smtClean="0"/>
              <a:t>25. 5. 2018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10F57-257D-4733-AF11-894376DEE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14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189112"/>
              </p:ext>
            </p:extLst>
          </p:nvPr>
        </p:nvGraphicFramePr>
        <p:xfrm>
          <a:off x="1884363" y="152400"/>
          <a:ext cx="8423275" cy="655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rism Project" r:id="rId3" imgW="8424000" imgH="6552000" progId="Prism5.Document">
                  <p:embed/>
                </p:oleObj>
              </mc:Choice>
              <mc:Fallback>
                <p:oleObj name="Prism Project" r:id="rId3" imgW="8424000" imgH="655200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4363" y="152400"/>
                        <a:ext cx="8423275" cy="6551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860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GraphPad Prism 5 Project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JiPa</dc:creator>
  <cp:lastModifiedBy>JiPa</cp:lastModifiedBy>
  <cp:revision>1</cp:revision>
  <dcterms:created xsi:type="dcterms:W3CDTF">2018-05-25T09:27:01Z</dcterms:created>
  <dcterms:modified xsi:type="dcterms:W3CDTF">2018-05-25T09:27:16Z</dcterms:modified>
</cp:coreProperties>
</file>